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handoutMasterIdLst>
    <p:handoutMasterId r:id="rId45"/>
  </p:handoutMasterIdLst>
  <p:sldIdLst>
    <p:sldId id="256" r:id="rId2"/>
    <p:sldId id="258" r:id="rId3"/>
    <p:sldId id="261" r:id="rId4"/>
    <p:sldId id="259" r:id="rId5"/>
    <p:sldId id="272" r:id="rId6"/>
    <p:sldId id="260" r:id="rId7"/>
    <p:sldId id="361" r:id="rId8"/>
    <p:sldId id="555" r:id="rId9"/>
    <p:sldId id="343" r:id="rId10"/>
    <p:sldId id="346" r:id="rId11"/>
    <p:sldId id="973" r:id="rId12"/>
    <p:sldId id="368" r:id="rId13"/>
    <p:sldId id="369" r:id="rId14"/>
    <p:sldId id="974" r:id="rId15"/>
    <p:sldId id="350" r:id="rId16"/>
    <p:sldId id="975" r:id="rId17"/>
    <p:sldId id="979" r:id="rId18"/>
    <p:sldId id="287" r:id="rId19"/>
    <p:sldId id="976" r:id="rId20"/>
    <p:sldId id="978" r:id="rId21"/>
    <p:sldId id="977" r:id="rId22"/>
    <p:sldId id="980" r:id="rId23"/>
    <p:sldId id="981" r:id="rId24"/>
    <p:sldId id="982" r:id="rId25"/>
    <p:sldId id="985" r:id="rId26"/>
    <p:sldId id="983" r:id="rId27"/>
    <p:sldId id="984" r:id="rId28"/>
    <p:sldId id="986" r:id="rId29"/>
    <p:sldId id="987" r:id="rId30"/>
    <p:sldId id="988" r:id="rId31"/>
    <p:sldId id="989" r:id="rId32"/>
    <p:sldId id="990" r:id="rId33"/>
    <p:sldId id="991" r:id="rId34"/>
    <p:sldId id="992" r:id="rId35"/>
    <p:sldId id="993" r:id="rId36"/>
    <p:sldId id="994" r:id="rId37"/>
    <p:sldId id="995" r:id="rId38"/>
    <p:sldId id="996" r:id="rId39"/>
    <p:sldId id="997" r:id="rId40"/>
    <p:sldId id="998" r:id="rId41"/>
    <p:sldId id="999" r:id="rId42"/>
    <p:sldId id="1000" r:id="rId43"/>
  </p:sldIdLst>
  <p:sldSz cx="9144000" cy="5143500" type="screen16x9"/>
  <p:notesSz cx="6858000" cy="9144000"/>
  <p:embeddedFontLst>
    <p:embeddedFont>
      <p:font typeface="Fahkwang" panose="00000500000000000000" pitchFamily="2" charset="-34"/>
      <p:regular r:id="rId46"/>
      <p:bold r:id="rId47"/>
      <p:italic r:id="rId48"/>
      <p:boldItalic r:id="rId49"/>
    </p:embeddedFont>
    <p:embeddedFont>
      <p:font typeface="Ingrid Darling" panose="020B0604020202020204" charset="0"/>
      <p:regular r:id="rId50"/>
    </p:embeddedFont>
    <p:embeddedFont>
      <p:font typeface="Quicksand" panose="020B0604020202020204" charset="0"/>
      <p:regular r:id="rId51"/>
    </p:embeddedFont>
    <p:embeddedFont>
      <p:font typeface="Source Sans Pro Black" panose="020B0803030403020204" pitchFamily="34" charset="0"/>
      <p:bold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19" userDrawn="1">
          <p15:clr>
            <a:srgbClr val="9AA0A6"/>
          </p15:clr>
        </p15:guide>
        <p15:guide id="2" pos="2900" userDrawn="1">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08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92834" autoAdjust="0"/>
  </p:normalViewPr>
  <p:slideViewPr>
    <p:cSldViewPr snapToGrid="0" showGuides="1">
      <p:cViewPr varScale="1">
        <p:scale>
          <a:sx n="79" d="100"/>
          <a:sy n="79" d="100"/>
        </p:scale>
        <p:origin x="1080" y="66"/>
      </p:cViewPr>
      <p:guideLst>
        <p:guide orient="horz" pos="1619"/>
        <p:guide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2-12T01:04:14.211"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678DE-42B2-4575-BCF4-F3F41202CAFF}" type="datetimeFigureOut">
              <a:rPr lang="fr-FR" smtClean="0"/>
              <a:t>25/05/2025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formation power point</a:t>
            </a: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DBAD02-E789-48B2-B645-09855FFB5328}" type="slidenum">
              <a:rPr lang="fr-FR" smtClean="0"/>
              <a:t>‹N°›</a:t>
            </a:fld>
            <a:endParaRPr 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04864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DDF49-4947-AADB-5286-422DBC3BE97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F63DEA-7E5E-E5EE-BB43-923FC892E8DF}"/>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CEEEAECB-0A8C-7104-C948-AA54ADBAE823}"/>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13870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E2146021-CF30-7A33-EAD8-095F0FBE5B08}"/>
            </a:ext>
          </a:extLst>
        </p:cNvPr>
        <p:cNvGrpSpPr/>
        <p:nvPr/>
      </p:nvGrpSpPr>
      <p:grpSpPr>
        <a:xfrm>
          <a:off x="0" y="0"/>
          <a:ext cx="0" cy="0"/>
          <a:chOff x="0" y="0"/>
          <a:chExt cx="0" cy="0"/>
        </a:xfrm>
      </p:grpSpPr>
      <p:sp>
        <p:nvSpPr>
          <p:cNvPr id="927" name="Google Shape;927;ge4b7ac326b_0_179:notes">
            <a:extLst>
              <a:ext uri="{FF2B5EF4-FFF2-40B4-BE49-F238E27FC236}">
                <a16:creationId xmlns:a16="http://schemas.microsoft.com/office/drawing/2014/main" id="{EB409891-F868-D340-0715-259A2ABF6E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4b7ac326b_0_179:notes">
            <a:extLst>
              <a:ext uri="{FF2B5EF4-FFF2-40B4-BE49-F238E27FC236}">
                <a16:creationId xmlns:a16="http://schemas.microsoft.com/office/drawing/2014/main" id="{06A8BDF4-44CB-EF94-87D2-D1563A7C4E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35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416B3767-08AE-F012-2A46-557B846F788F}"/>
            </a:ext>
          </a:extLst>
        </p:cNvPr>
        <p:cNvGrpSpPr/>
        <p:nvPr/>
      </p:nvGrpSpPr>
      <p:grpSpPr>
        <a:xfrm>
          <a:off x="0" y="0"/>
          <a:ext cx="0" cy="0"/>
          <a:chOff x="0" y="0"/>
          <a:chExt cx="0" cy="0"/>
        </a:xfrm>
      </p:grpSpPr>
      <p:sp>
        <p:nvSpPr>
          <p:cNvPr id="927" name="Google Shape;927;ge4b7ac326b_0_179:notes">
            <a:extLst>
              <a:ext uri="{FF2B5EF4-FFF2-40B4-BE49-F238E27FC236}">
                <a16:creationId xmlns:a16="http://schemas.microsoft.com/office/drawing/2014/main" id="{4186F0CB-67AD-210C-9EB4-1A14A8B9AC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4b7ac326b_0_179:notes">
            <a:extLst>
              <a:ext uri="{FF2B5EF4-FFF2-40B4-BE49-F238E27FC236}">
                <a16:creationId xmlns:a16="http://schemas.microsoft.com/office/drawing/2014/main" id="{A0B461C6-9CAE-1A3C-D62B-306D0DEDE6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296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a:extLst>
            <a:ext uri="{FF2B5EF4-FFF2-40B4-BE49-F238E27FC236}">
              <a16:creationId xmlns:a16="http://schemas.microsoft.com/office/drawing/2014/main" id="{1B3274FF-67E5-6288-14F1-5FE2F09B640F}"/>
            </a:ext>
          </a:extLst>
        </p:cNvPr>
        <p:cNvGrpSpPr/>
        <p:nvPr/>
      </p:nvGrpSpPr>
      <p:grpSpPr>
        <a:xfrm>
          <a:off x="0" y="0"/>
          <a:ext cx="0" cy="0"/>
          <a:chOff x="0" y="0"/>
          <a:chExt cx="0" cy="0"/>
        </a:xfrm>
      </p:grpSpPr>
      <p:sp>
        <p:nvSpPr>
          <p:cNvPr id="423" name="Google Shape;423;ge4b7ac326b_0_12:notes">
            <a:extLst>
              <a:ext uri="{FF2B5EF4-FFF2-40B4-BE49-F238E27FC236}">
                <a16:creationId xmlns:a16="http://schemas.microsoft.com/office/drawing/2014/main" id="{7D3A5033-A5F7-20ED-2533-DC449C5B01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4b7ac326b_0_12:notes">
            <a:extLst>
              <a:ext uri="{FF2B5EF4-FFF2-40B4-BE49-F238E27FC236}">
                <a16:creationId xmlns:a16="http://schemas.microsoft.com/office/drawing/2014/main" id="{2EFEDD9C-C059-32E6-2B1E-5A889E82A4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417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FB81C84E-07F2-92D5-E06D-0C18FAE3A208}"/>
            </a:ext>
          </a:extLst>
        </p:cNvPr>
        <p:cNvGrpSpPr/>
        <p:nvPr/>
      </p:nvGrpSpPr>
      <p:grpSpPr>
        <a:xfrm>
          <a:off x="0" y="0"/>
          <a:ext cx="0" cy="0"/>
          <a:chOff x="0" y="0"/>
          <a:chExt cx="0" cy="0"/>
        </a:xfrm>
      </p:grpSpPr>
      <p:sp>
        <p:nvSpPr>
          <p:cNvPr id="927" name="Google Shape;927;ge4b7ac326b_0_179:notes">
            <a:extLst>
              <a:ext uri="{FF2B5EF4-FFF2-40B4-BE49-F238E27FC236}">
                <a16:creationId xmlns:a16="http://schemas.microsoft.com/office/drawing/2014/main" id="{D6A697D3-77F5-D4AC-5367-32F1B0A044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4b7ac326b_0_179:notes">
            <a:extLst>
              <a:ext uri="{FF2B5EF4-FFF2-40B4-BE49-F238E27FC236}">
                <a16:creationId xmlns:a16="http://schemas.microsoft.com/office/drawing/2014/main" id="{D8F7D6B8-678C-92FD-0ABC-5DA295519B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237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4b7ac326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4b7ac326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e4b7ac326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e4b7ac326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4b7ac326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4b7ac326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e4b7ac32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4b7ac32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e4b7ac326b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e4b7ac326b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4b7ac326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4b7ac326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a:extLst>
            <a:ext uri="{FF2B5EF4-FFF2-40B4-BE49-F238E27FC236}">
              <a16:creationId xmlns:a16="http://schemas.microsoft.com/office/drawing/2014/main" id="{D87CE367-5FFE-29AC-E571-D4295C0A1853}"/>
            </a:ext>
          </a:extLst>
        </p:cNvPr>
        <p:cNvGrpSpPr/>
        <p:nvPr/>
      </p:nvGrpSpPr>
      <p:grpSpPr>
        <a:xfrm>
          <a:off x="0" y="0"/>
          <a:ext cx="0" cy="0"/>
          <a:chOff x="0" y="0"/>
          <a:chExt cx="0" cy="0"/>
        </a:xfrm>
      </p:grpSpPr>
      <p:sp>
        <p:nvSpPr>
          <p:cNvPr id="624" name="Google Shape;624;ge4b7ac326b_0_287:notes">
            <a:extLst>
              <a:ext uri="{FF2B5EF4-FFF2-40B4-BE49-F238E27FC236}">
                <a16:creationId xmlns:a16="http://schemas.microsoft.com/office/drawing/2014/main" id="{2AFAB322-3DFF-CD64-C12D-A7F56AF1BB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4b7ac326b_0_287:notes">
            <a:extLst>
              <a:ext uri="{FF2B5EF4-FFF2-40B4-BE49-F238E27FC236}">
                <a16:creationId xmlns:a16="http://schemas.microsoft.com/office/drawing/2014/main" id="{DF933A90-90CD-C2B9-1759-783A5CA86B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990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078a0c0997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078a0c0997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8" Type="http://schemas.openxmlformats.org/officeDocument/2006/relationships/hyperlink" Target="http://bit.ly/2TtBDfr" TargetMode="External"/><Relationship Id="rId3" Type="http://schemas.openxmlformats.org/officeDocument/2006/relationships/image" Target="../media/image2.png"/><Relationship Id="rId7" Type="http://schemas.openxmlformats.org/officeDocument/2006/relationships/hyperlink" Target="http://bit.ly/2TyoMsr" TargetMode="Externa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hyperlink" Target="http://bit.ly/2Tynxth" TargetMode="External"/><Relationship Id="rId5" Type="http://schemas.openxmlformats.org/officeDocument/2006/relationships/image" Target="../media/image6.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flipH="1">
            <a:off x="3054950" y="3208975"/>
            <a:ext cx="50325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6" name="Google Shape;136;p14"/>
          <p:cNvSpPr txBox="1">
            <a:spLocks noGrp="1"/>
          </p:cNvSpPr>
          <p:nvPr>
            <p:ph type="subTitle" idx="1"/>
          </p:nvPr>
        </p:nvSpPr>
        <p:spPr>
          <a:xfrm flipH="1">
            <a:off x="3054950" y="1369583"/>
            <a:ext cx="5032500" cy="174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37" name="Google Shape;137;p14"/>
          <p:cNvPicPr preferRelativeResize="0"/>
          <p:nvPr/>
        </p:nvPicPr>
        <p:blipFill>
          <a:blip r:embed="rId2">
            <a:alphaModFix amt="42000"/>
          </a:blip>
          <a:stretch>
            <a:fillRect/>
          </a:stretch>
        </p:blipFill>
        <p:spPr>
          <a:xfrm rot="10459007" flipH="1">
            <a:off x="586611" y="4557208"/>
            <a:ext cx="4266902" cy="2787647"/>
          </a:xfrm>
          <a:prstGeom prst="rect">
            <a:avLst/>
          </a:prstGeom>
          <a:noFill/>
          <a:ln>
            <a:noFill/>
          </a:ln>
        </p:spPr>
      </p:pic>
      <p:pic>
        <p:nvPicPr>
          <p:cNvPr id="138" name="Google Shape;138;p14"/>
          <p:cNvPicPr preferRelativeResize="0"/>
          <p:nvPr/>
        </p:nvPicPr>
        <p:blipFill>
          <a:blip r:embed="rId3">
            <a:alphaModFix amt="42000"/>
          </a:blip>
          <a:stretch>
            <a:fillRect/>
          </a:stretch>
        </p:blipFill>
        <p:spPr>
          <a:xfrm rot="8100000" flipH="1">
            <a:off x="7144124" y="3618708"/>
            <a:ext cx="4266901" cy="2787648"/>
          </a:xfrm>
          <a:prstGeom prst="rect">
            <a:avLst/>
          </a:prstGeom>
          <a:noFill/>
          <a:ln>
            <a:noFill/>
          </a:ln>
        </p:spPr>
      </p:pic>
      <p:pic>
        <p:nvPicPr>
          <p:cNvPr id="139" name="Google Shape;139;p14"/>
          <p:cNvPicPr preferRelativeResize="0"/>
          <p:nvPr/>
        </p:nvPicPr>
        <p:blipFill>
          <a:blip r:embed="rId4"/>
          <a:stretch>
            <a:fillRect/>
          </a:stretch>
        </p:blipFill>
        <p:spPr>
          <a:xfrm rot="10800000" flipH="1">
            <a:off x="4343997" y="4568870"/>
            <a:ext cx="4231199" cy="2764325"/>
          </a:xfrm>
          <a:prstGeom prst="rect">
            <a:avLst/>
          </a:prstGeom>
          <a:noFill/>
          <a:ln>
            <a:noFill/>
          </a:ln>
        </p:spPr>
      </p:pic>
      <p:pic>
        <p:nvPicPr>
          <p:cNvPr id="140" name="Google Shape;140;p14"/>
          <p:cNvPicPr preferRelativeResize="0"/>
          <p:nvPr/>
        </p:nvPicPr>
        <p:blipFill>
          <a:blip r:embed="rId5"/>
          <a:stretch>
            <a:fillRect/>
          </a:stretch>
        </p:blipFill>
        <p:spPr>
          <a:xfrm rot="-3369864" flipH="1">
            <a:off x="8352182" y="4526523"/>
            <a:ext cx="951395" cy="1528698"/>
          </a:xfrm>
          <a:prstGeom prst="rect">
            <a:avLst/>
          </a:prstGeom>
          <a:noFill/>
          <a:ln>
            <a:noFill/>
          </a:ln>
        </p:spPr>
      </p:pic>
      <p:pic>
        <p:nvPicPr>
          <p:cNvPr id="141" name="Google Shape;141;p14"/>
          <p:cNvPicPr preferRelativeResize="0"/>
          <p:nvPr/>
        </p:nvPicPr>
        <p:blipFill>
          <a:blip r:embed="rId3">
            <a:alphaModFix amt="42000"/>
          </a:blip>
          <a:stretch>
            <a:fillRect/>
          </a:stretch>
        </p:blipFill>
        <p:spPr>
          <a:xfrm rot="-8587554">
            <a:off x="-2130738" y="3897045"/>
            <a:ext cx="4266897" cy="2787649"/>
          </a:xfrm>
          <a:prstGeom prst="rect">
            <a:avLst/>
          </a:prstGeom>
          <a:noFill/>
          <a:ln>
            <a:noFill/>
          </a:ln>
        </p:spPr>
      </p:pic>
      <p:pic>
        <p:nvPicPr>
          <p:cNvPr id="142" name="Google Shape;142;p14"/>
          <p:cNvPicPr preferRelativeResize="0"/>
          <p:nvPr/>
        </p:nvPicPr>
        <p:blipFill>
          <a:blip r:embed="rId2">
            <a:alphaModFix amt="42000"/>
          </a:blip>
          <a:stretch>
            <a:fillRect/>
          </a:stretch>
        </p:blipFill>
        <p:spPr>
          <a:xfrm rot="3184254">
            <a:off x="6694434" y="-1896038"/>
            <a:ext cx="4266900" cy="2787650"/>
          </a:xfrm>
          <a:prstGeom prst="rect">
            <a:avLst/>
          </a:prstGeom>
          <a:noFill/>
          <a:ln>
            <a:noFill/>
          </a:ln>
        </p:spPr>
      </p:pic>
      <p:pic>
        <p:nvPicPr>
          <p:cNvPr id="143" name="Google Shape;143;p14"/>
          <p:cNvPicPr preferRelativeResize="0"/>
          <p:nvPr/>
        </p:nvPicPr>
        <p:blipFill>
          <a:blip r:embed="rId6">
            <a:alphaModFix amt="42000"/>
          </a:blip>
          <a:stretch>
            <a:fillRect/>
          </a:stretch>
        </p:blipFill>
        <p:spPr>
          <a:xfrm rot="-981646" flipH="1">
            <a:off x="1622943" y="-2074167"/>
            <a:ext cx="4266900" cy="2787648"/>
          </a:xfrm>
          <a:prstGeom prst="rect">
            <a:avLst/>
          </a:prstGeom>
          <a:noFill/>
          <a:ln>
            <a:noFill/>
          </a:ln>
        </p:spPr>
      </p:pic>
      <p:pic>
        <p:nvPicPr>
          <p:cNvPr id="144" name="Google Shape;144;p14"/>
          <p:cNvPicPr preferRelativeResize="0"/>
          <p:nvPr/>
        </p:nvPicPr>
        <p:blipFill>
          <a:blip r:embed="rId4"/>
          <a:stretch>
            <a:fillRect/>
          </a:stretch>
        </p:blipFill>
        <p:spPr>
          <a:xfrm rot="-1621721" flipH="1">
            <a:off x="-1743752" y="-1579831"/>
            <a:ext cx="4231198" cy="2764324"/>
          </a:xfrm>
          <a:prstGeom prst="rect">
            <a:avLst/>
          </a:prstGeom>
          <a:noFill/>
          <a:ln>
            <a:noFill/>
          </a:ln>
        </p:spPr>
      </p:pic>
      <p:pic>
        <p:nvPicPr>
          <p:cNvPr id="145" name="Google Shape;145;p14"/>
          <p:cNvPicPr preferRelativeResize="0"/>
          <p:nvPr/>
        </p:nvPicPr>
        <p:blipFill>
          <a:blip r:embed="rId5"/>
          <a:stretch>
            <a:fillRect/>
          </a:stretch>
        </p:blipFill>
        <p:spPr>
          <a:xfrm rot="6299996" flipH="1">
            <a:off x="-474115" y="-570738"/>
            <a:ext cx="953651" cy="1532316"/>
          </a:xfrm>
          <a:prstGeom prst="rect">
            <a:avLst/>
          </a:prstGeom>
          <a:noFill/>
          <a:ln>
            <a:noFill/>
          </a:ln>
        </p:spPr>
      </p:pic>
      <p:pic>
        <p:nvPicPr>
          <p:cNvPr id="146" name="Google Shape;146;p14"/>
          <p:cNvPicPr preferRelativeResize="0"/>
          <p:nvPr/>
        </p:nvPicPr>
        <p:blipFill>
          <a:blip r:embed="rId3">
            <a:alphaModFix amt="42000"/>
          </a:blip>
          <a:stretch>
            <a:fillRect/>
          </a:stretch>
        </p:blipFill>
        <p:spPr>
          <a:xfrm rot="878928" flipH="1">
            <a:off x="5264186" y="-1896037"/>
            <a:ext cx="4266899" cy="2787648"/>
          </a:xfrm>
          <a:prstGeom prst="rect">
            <a:avLst/>
          </a:prstGeom>
          <a:noFill/>
          <a:ln>
            <a:noFill/>
          </a:ln>
        </p:spPr>
      </p:pic>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7"/>
        <p:cNvGrpSpPr/>
        <p:nvPr/>
      </p:nvGrpSpPr>
      <p:grpSpPr>
        <a:xfrm>
          <a:off x="0" y="0"/>
          <a:ext cx="0" cy="0"/>
          <a:chOff x="0" y="0"/>
          <a:chExt cx="0" cy="0"/>
        </a:xfrm>
      </p:grpSpPr>
      <p:sp>
        <p:nvSpPr>
          <p:cNvPr id="148" name="Google Shape;148;p15"/>
          <p:cNvSpPr txBox="1">
            <a:spLocks noGrp="1"/>
          </p:cNvSpPr>
          <p:nvPr>
            <p:ph type="subTitle" idx="1"/>
          </p:nvPr>
        </p:nvSpPr>
        <p:spPr>
          <a:xfrm>
            <a:off x="720000" y="1520900"/>
            <a:ext cx="3823500" cy="255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49" name="Google Shape;149;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0" name="Google Shape;150;p15"/>
          <p:cNvPicPr preferRelativeResize="0"/>
          <p:nvPr/>
        </p:nvPicPr>
        <p:blipFill>
          <a:blip r:embed="rId2">
            <a:alphaModFix amt="63000"/>
          </a:blip>
          <a:stretch>
            <a:fillRect/>
          </a:stretch>
        </p:blipFill>
        <p:spPr>
          <a:xfrm rot="8100000" flipH="1">
            <a:off x="7118409" y="3667329"/>
            <a:ext cx="4231197" cy="2764327"/>
          </a:xfrm>
          <a:prstGeom prst="rect">
            <a:avLst/>
          </a:prstGeom>
          <a:noFill/>
          <a:ln>
            <a:noFill/>
          </a:ln>
        </p:spPr>
      </p:pic>
      <p:pic>
        <p:nvPicPr>
          <p:cNvPr id="151" name="Google Shape;151;p15"/>
          <p:cNvPicPr preferRelativeResize="0"/>
          <p:nvPr/>
        </p:nvPicPr>
        <p:blipFill>
          <a:blip r:embed="rId3"/>
          <a:stretch>
            <a:fillRect/>
          </a:stretch>
        </p:blipFill>
        <p:spPr>
          <a:xfrm rot="-5850004" flipH="1">
            <a:off x="8444691" y="3677533"/>
            <a:ext cx="1578639" cy="1687021"/>
          </a:xfrm>
          <a:prstGeom prst="rect">
            <a:avLst/>
          </a:prstGeom>
          <a:noFill/>
          <a:ln>
            <a:noFill/>
          </a:ln>
        </p:spPr>
      </p:pic>
      <p:pic>
        <p:nvPicPr>
          <p:cNvPr id="152" name="Google Shape;152;p15"/>
          <p:cNvPicPr preferRelativeResize="0"/>
          <p:nvPr/>
        </p:nvPicPr>
        <p:blipFill>
          <a:blip r:embed="rId4">
            <a:alphaModFix amt="42000"/>
          </a:blip>
          <a:stretch>
            <a:fillRect/>
          </a:stretch>
        </p:blipFill>
        <p:spPr>
          <a:xfrm rot="4030513">
            <a:off x="7366513" y="-961101"/>
            <a:ext cx="3424401" cy="2237230"/>
          </a:xfrm>
          <a:prstGeom prst="rect">
            <a:avLst/>
          </a:prstGeom>
          <a:noFill/>
          <a:ln>
            <a:noFill/>
          </a:ln>
        </p:spPr>
      </p:pic>
      <p:pic>
        <p:nvPicPr>
          <p:cNvPr id="153" name="Google Shape;153;p15"/>
          <p:cNvPicPr preferRelativeResize="0"/>
          <p:nvPr/>
        </p:nvPicPr>
        <p:blipFill>
          <a:blip r:embed="rId5">
            <a:alphaModFix amt="42000"/>
          </a:blip>
          <a:stretch>
            <a:fillRect/>
          </a:stretch>
        </p:blipFill>
        <p:spPr>
          <a:xfrm rot="10438892">
            <a:off x="5532220" y="4437209"/>
            <a:ext cx="4266903" cy="2787651"/>
          </a:xfrm>
          <a:prstGeom prst="rect">
            <a:avLst/>
          </a:prstGeom>
          <a:noFill/>
          <a:ln>
            <a:noFill/>
          </a:ln>
        </p:spPr>
      </p:pic>
      <p:pic>
        <p:nvPicPr>
          <p:cNvPr id="154" name="Google Shape;154;p15"/>
          <p:cNvPicPr preferRelativeResize="0"/>
          <p:nvPr/>
        </p:nvPicPr>
        <p:blipFill>
          <a:blip r:embed="rId5">
            <a:alphaModFix amt="42000"/>
          </a:blip>
          <a:stretch>
            <a:fillRect/>
          </a:stretch>
        </p:blipFill>
        <p:spPr>
          <a:xfrm rot="-6790456" flipH="1">
            <a:off x="-2903328" y="2773759"/>
            <a:ext cx="4266903" cy="2787646"/>
          </a:xfrm>
          <a:prstGeom prst="rect">
            <a:avLst/>
          </a:prstGeom>
          <a:noFill/>
          <a:ln>
            <a:noFill/>
          </a:ln>
        </p:spPr>
      </p:pic>
      <p:pic>
        <p:nvPicPr>
          <p:cNvPr id="155" name="Google Shape;155;p15"/>
          <p:cNvPicPr preferRelativeResize="0"/>
          <p:nvPr/>
        </p:nvPicPr>
        <p:blipFill>
          <a:blip r:embed="rId4">
            <a:alphaModFix amt="42000"/>
          </a:blip>
          <a:stretch>
            <a:fillRect/>
          </a:stretch>
        </p:blipFill>
        <p:spPr>
          <a:xfrm rot="-10456230">
            <a:off x="-528930" y="4602471"/>
            <a:ext cx="4266902" cy="2787647"/>
          </a:xfrm>
          <a:prstGeom prst="rect">
            <a:avLst/>
          </a:prstGeom>
          <a:noFill/>
          <a:ln>
            <a:noFill/>
          </a:ln>
        </p:spPr>
      </p:pic>
      <p:pic>
        <p:nvPicPr>
          <p:cNvPr id="156" name="Google Shape;156;p15"/>
          <p:cNvPicPr preferRelativeResize="0"/>
          <p:nvPr/>
        </p:nvPicPr>
        <p:blipFill>
          <a:blip r:embed="rId2"/>
          <a:stretch>
            <a:fillRect/>
          </a:stretch>
        </p:blipFill>
        <p:spPr>
          <a:xfrm rot="-1621721" flipH="1">
            <a:off x="-2223575" y="-1946128"/>
            <a:ext cx="3960776" cy="2587652"/>
          </a:xfrm>
          <a:prstGeom prst="rect">
            <a:avLst/>
          </a:prstGeom>
          <a:noFill/>
          <a:ln>
            <a:noFill/>
          </a:ln>
        </p:spPr>
      </p:pic>
      <p:pic>
        <p:nvPicPr>
          <p:cNvPr id="157" name="Google Shape;157;p15"/>
          <p:cNvPicPr preferRelativeResize="0"/>
          <p:nvPr/>
        </p:nvPicPr>
        <p:blipFill>
          <a:blip r:embed="rId3"/>
          <a:stretch>
            <a:fillRect/>
          </a:stretch>
        </p:blipFill>
        <p:spPr>
          <a:xfrm rot="8803508">
            <a:off x="-734787" y="-1357529"/>
            <a:ext cx="1486975" cy="1589081"/>
          </a:xfrm>
          <a:prstGeom prst="rect">
            <a:avLst/>
          </a:prstGeom>
          <a:noFill/>
          <a:ln>
            <a:noFill/>
          </a:ln>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720000" y="35691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174" name="Google Shape;174;p17"/>
          <p:cNvSpPr txBox="1">
            <a:spLocks noGrp="1"/>
          </p:cNvSpPr>
          <p:nvPr>
            <p:ph type="subTitle" idx="1"/>
          </p:nvPr>
        </p:nvSpPr>
        <p:spPr>
          <a:xfrm>
            <a:off x="720000" y="38509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17"/>
          <p:cNvSpPr txBox="1">
            <a:spLocks noGrp="1"/>
          </p:cNvSpPr>
          <p:nvPr>
            <p:ph type="title" idx="2"/>
          </p:nvPr>
        </p:nvSpPr>
        <p:spPr>
          <a:xfrm>
            <a:off x="3403800" y="35691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176" name="Google Shape;176;p17"/>
          <p:cNvSpPr txBox="1">
            <a:spLocks noGrp="1"/>
          </p:cNvSpPr>
          <p:nvPr>
            <p:ph type="subTitle" idx="3"/>
          </p:nvPr>
        </p:nvSpPr>
        <p:spPr>
          <a:xfrm>
            <a:off x="3403800" y="38509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7"/>
          <p:cNvSpPr txBox="1">
            <a:spLocks noGrp="1"/>
          </p:cNvSpPr>
          <p:nvPr>
            <p:ph type="title" idx="4"/>
          </p:nvPr>
        </p:nvSpPr>
        <p:spPr>
          <a:xfrm>
            <a:off x="6087600" y="35691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178" name="Google Shape;178;p17"/>
          <p:cNvSpPr txBox="1">
            <a:spLocks noGrp="1"/>
          </p:cNvSpPr>
          <p:nvPr>
            <p:ph type="subTitle" idx="5"/>
          </p:nvPr>
        </p:nvSpPr>
        <p:spPr>
          <a:xfrm>
            <a:off x="6087600" y="38509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80" name="Google Shape;180;p17"/>
          <p:cNvPicPr preferRelativeResize="0"/>
          <p:nvPr/>
        </p:nvPicPr>
        <p:blipFill>
          <a:blip r:embed="rId2"/>
          <a:stretch>
            <a:fillRect/>
          </a:stretch>
        </p:blipFill>
        <p:spPr>
          <a:xfrm rot="-4011325" flipH="1">
            <a:off x="-2500572" y="-1339592"/>
            <a:ext cx="3960773" cy="2587652"/>
          </a:xfrm>
          <a:prstGeom prst="rect">
            <a:avLst/>
          </a:prstGeom>
          <a:noFill/>
          <a:ln>
            <a:noFill/>
          </a:ln>
        </p:spPr>
      </p:pic>
      <p:pic>
        <p:nvPicPr>
          <p:cNvPr id="181" name="Google Shape;181;p17"/>
          <p:cNvPicPr preferRelativeResize="0"/>
          <p:nvPr/>
        </p:nvPicPr>
        <p:blipFill>
          <a:blip r:embed="rId3"/>
          <a:stretch>
            <a:fillRect/>
          </a:stretch>
        </p:blipFill>
        <p:spPr>
          <a:xfrm rot="8803508">
            <a:off x="-1158124" y="-840304"/>
            <a:ext cx="1486975" cy="1589081"/>
          </a:xfrm>
          <a:prstGeom prst="rect">
            <a:avLst/>
          </a:prstGeom>
          <a:noFill/>
          <a:ln>
            <a:noFill/>
          </a:ln>
        </p:spPr>
      </p:pic>
      <p:pic>
        <p:nvPicPr>
          <p:cNvPr id="182" name="Google Shape;182;p17"/>
          <p:cNvPicPr preferRelativeResize="0"/>
          <p:nvPr/>
        </p:nvPicPr>
        <p:blipFill>
          <a:blip r:embed="rId4">
            <a:alphaModFix amt="42000"/>
          </a:blip>
          <a:stretch>
            <a:fillRect/>
          </a:stretch>
        </p:blipFill>
        <p:spPr>
          <a:xfrm rot="10098492" flipH="1">
            <a:off x="7360922" y="3896424"/>
            <a:ext cx="4266901" cy="2787650"/>
          </a:xfrm>
          <a:prstGeom prst="rect">
            <a:avLst/>
          </a:prstGeom>
          <a:noFill/>
          <a:ln>
            <a:noFill/>
          </a:ln>
        </p:spPr>
      </p:pic>
      <p:pic>
        <p:nvPicPr>
          <p:cNvPr id="183" name="Google Shape;183;p17"/>
          <p:cNvPicPr preferRelativeResize="0"/>
          <p:nvPr/>
        </p:nvPicPr>
        <p:blipFill>
          <a:blip r:embed="rId5">
            <a:alphaModFix amt="42000"/>
          </a:blip>
          <a:stretch>
            <a:fillRect/>
          </a:stretch>
        </p:blipFill>
        <p:spPr>
          <a:xfrm rot="-10456230">
            <a:off x="4748596" y="4491384"/>
            <a:ext cx="4266902" cy="2787647"/>
          </a:xfrm>
          <a:prstGeom prst="rect">
            <a:avLst/>
          </a:prstGeom>
          <a:noFill/>
          <a:ln>
            <a:noFill/>
          </a:ln>
        </p:spPr>
      </p:pic>
      <p:pic>
        <p:nvPicPr>
          <p:cNvPr id="184" name="Google Shape;184;p17"/>
          <p:cNvPicPr preferRelativeResize="0"/>
          <p:nvPr/>
        </p:nvPicPr>
        <p:blipFill>
          <a:blip r:embed="rId6"/>
          <a:stretch>
            <a:fillRect/>
          </a:stretch>
        </p:blipFill>
        <p:spPr>
          <a:xfrm>
            <a:off x="7717078" y="-1395853"/>
            <a:ext cx="2428952" cy="2413573"/>
          </a:xfrm>
          <a:prstGeom prst="rect">
            <a:avLst/>
          </a:prstGeom>
          <a:noFill/>
          <a:ln>
            <a:noFill/>
          </a:ln>
        </p:spPr>
      </p:pic>
      <p:pic>
        <p:nvPicPr>
          <p:cNvPr id="185" name="Google Shape;185;p17"/>
          <p:cNvPicPr preferRelativeResize="0"/>
          <p:nvPr/>
        </p:nvPicPr>
        <p:blipFill>
          <a:blip r:embed="rId7"/>
          <a:stretch>
            <a:fillRect/>
          </a:stretch>
        </p:blipFill>
        <p:spPr>
          <a:xfrm rot="177033">
            <a:off x="-61732" y="4393708"/>
            <a:ext cx="1280465" cy="1212680"/>
          </a:xfrm>
          <a:prstGeom prst="rect">
            <a:avLst/>
          </a:prstGeom>
          <a:noFill/>
          <a:ln>
            <a:noFill/>
          </a:ln>
        </p:spPr>
      </p:pic>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86"/>
        <p:cNvGrpSpPr/>
        <p:nvPr/>
      </p:nvGrpSpPr>
      <p:grpSpPr>
        <a:xfrm>
          <a:off x="0" y="0"/>
          <a:ext cx="0" cy="0"/>
          <a:chOff x="0" y="0"/>
          <a:chExt cx="0" cy="0"/>
        </a:xfrm>
      </p:grpSpPr>
      <p:sp>
        <p:nvSpPr>
          <p:cNvPr id="187" name="Google Shape;187;p18"/>
          <p:cNvSpPr txBox="1">
            <a:spLocks noGrp="1"/>
          </p:cNvSpPr>
          <p:nvPr>
            <p:ph type="title"/>
          </p:nvPr>
        </p:nvSpPr>
        <p:spPr>
          <a:xfrm>
            <a:off x="1910627" y="1650750"/>
            <a:ext cx="2310600" cy="34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188" name="Google Shape;188;p18"/>
          <p:cNvSpPr txBox="1">
            <a:spLocks noGrp="1"/>
          </p:cNvSpPr>
          <p:nvPr>
            <p:ph type="subTitle" idx="1"/>
          </p:nvPr>
        </p:nvSpPr>
        <p:spPr>
          <a:xfrm>
            <a:off x="1910627" y="1975344"/>
            <a:ext cx="2310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18"/>
          <p:cNvSpPr txBox="1">
            <a:spLocks noGrp="1"/>
          </p:cNvSpPr>
          <p:nvPr>
            <p:ph type="title" idx="2"/>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0" name="Google Shape;190;p18"/>
          <p:cNvSpPr txBox="1">
            <a:spLocks noGrp="1"/>
          </p:cNvSpPr>
          <p:nvPr>
            <p:ph type="title" idx="3"/>
          </p:nvPr>
        </p:nvSpPr>
        <p:spPr>
          <a:xfrm>
            <a:off x="1910627" y="3155705"/>
            <a:ext cx="2310600" cy="34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191" name="Google Shape;191;p18"/>
          <p:cNvSpPr txBox="1">
            <a:spLocks noGrp="1"/>
          </p:cNvSpPr>
          <p:nvPr>
            <p:ph type="subTitle" idx="4"/>
          </p:nvPr>
        </p:nvSpPr>
        <p:spPr>
          <a:xfrm>
            <a:off x="1910627" y="3480298"/>
            <a:ext cx="2310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18"/>
          <p:cNvSpPr txBox="1">
            <a:spLocks noGrp="1"/>
          </p:cNvSpPr>
          <p:nvPr>
            <p:ph type="title" idx="5"/>
          </p:nvPr>
        </p:nvSpPr>
        <p:spPr>
          <a:xfrm>
            <a:off x="5644427" y="1650750"/>
            <a:ext cx="2310600" cy="34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193" name="Google Shape;193;p18"/>
          <p:cNvSpPr txBox="1">
            <a:spLocks noGrp="1"/>
          </p:cNvSpPr>
          <p:nvPr>
            <p:ph type="subTitle" idx="6"/>
          </p:nvPr>
        </p:nvSpPr>
        <p:spPr>
          <a:xfrm>
            <a:off x="5644427" y="1975344"/>
            <a:ext cx="2310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18"/>
          <p:cNvSpPr txBox="1">
            <a:spLocks noGrp="1"/>
          </p:cNvSpPr>
          <p:nvPr>
            <p:ph type="title" idx="7"/>
          </p:nvPr>
        </p:nvSpPr>
        <p:spPr>
          <a:xfrm>
            <a:off x="5644427" y="3155706"/>
            <a:ext cx="2310600" cy="34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195" name="Google Shape;195;p18"/>
          <p:cNvSpPr txBox="1">
            <a:spLocks noGrp="1"/>
          </p:cNvSpPr>
          <p:nvPr>
            <p:ph type="subTitle" idx="8"/>
          </p:nvPr>
        </p:nvSpPr>
        <p:spPr>
          <a:xfrm>
            <a:off x="5644427" y="3480300"/>
            <a:ext cx="2310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6" name="Google Shape;196;p18"/>
          <p:cNvPicPr preferRelativeResize="0"/>
          <p:nvPr/>
        </p:nvPicPr>
        <p:blipFill>
          <a:blip r:embed="rId2">
            <a:alphaModFix amt="63000"/>
          </a:blip>
          <a:stretch>
            <a:fillRect/>
          </a:stretch>
        </p:blipFill>
        <p:spPr>
          <a:xfrm rot="3918722">
            <a:off x="7568989" y="-1293835"/>
            <a:ext cx="4231198" cy="2764324"/>
          </a:xfrm>
          <a:prstGeom prst="rect">
            <a:avLst/>
          </a:prstGeom>
          <a:noFill/>
          <a:ln>
            <a:noFill/>
          </a:ln>
        </p:spPr>
      </p:pic>
      <p:pic>
        <p:nvPicPr>
          <p:cNvPr id="197" name="Google Shape;197;p18"/>
          <p:cNvPicPr preferRelativeResize="0"/>
          <p:nvPr/>
        </p:nvPicPr>
        <p:blipFill>
          <a:blip r:embed="rId3"/>
          <a:stretch>
            <a:fillRect/>
          </a:stretch>
        </p:blipFill>
        <p:spPr>
          <a:xfrm rot="-3736557">
            <a:off x="8625221" y="-394062"/>
            <a:ext cx="1578641" cy="1687022"/>
          </a:xfrm>
          <a:prstGeom prst="rect">
            <a:avLst/>
          </a:prstGeom>
          <a:noFill/>
          <a:ln>
            <a:noFill/>
          </a:ln>
        </p:spPr>
      </p:pic>
      <p:pic>
        <p:nvPicPr>
          <p:cNvPr id="198" name="Google Shape;198;p18"/>
          <p:cNvPicPr preferRelativeResize="0"/>
          <p:nvPr/>
        </p:nvPicPr>
        <p:blipFill>
          <a:blip r:embed="rId4">
            <a:alphaModFix amt="42000"/>
          </a:blip>
          <a:stretch>
            <a:fillRect/>
          </a:stretch>
        </p:blipFill>
        <p:spPr>
          <a:xfrm rot="8591293" flipH="1">
            <a:off x="6809902" y="4051609"/>
            <a:ext cx="4266901" cy="2787648"/>
          </a:xfrm>
          <a:prstGeom prst="rect">
            <a:avLst/>
          </a:prstGeom>
          <a:noFill/>
          <a:ln>
            <a:noFill/>
          </a:ln>
        </p:spPr>
      </p:pic>
      <p:pic>
        <p:nvPicPr>
          <p:cNvPr id="199" name="Google Shape;199;p18"/>
          <p:cNvPicPr preferRelativeResize="0"/>
          <p:nvPr/>
        </p:nvPicPr>
        <p:blipFill>
          <a:blip r:embed="rId5">
            <a:alphaModFix amt="42000"/>
          </a:blip>
          <a:stretch>
            <a:fillRect/>
          </a:stretch>
        </p:blipFill>
        <p:spPr>
          <a:xfrm rot="-3095686" flipH="1">
            <a:off x="-2379808" y="-1787149"/>
            <a:ext cx="4266898" cy="2787649"/>
          </a:xfrm>
          <a:prstGeom prst="rect">
            <a:avLst/>
          </a:prstGeom>
          <a:noFill/>
          <a:ln>
            <a:noFill/>
          </a:ln>
        </p:spPr>
      </p:pic>
      <p:pic>
        <p:nvPicPr>
          <p:cNvPr id="200" name="Google Shape;200;p18"/>
          <p:cNvPicPr preferRelativeResize="0"/>
          <p:nvPr/>
        </p:nvPicPr>
        <p:blipFill>
          <a:blip r:embed="rId2"/>
          <a:stretch>
            <a:fillRect/>
          </a:stretch>
        </p:blipFill>
        <p:spPr>
          <a:xfrm rot="-9178279">
            <a:off x="-1027172" y="4607626"/>
            <a:ext cx="4231198" cy="2764324"/>
          </a:xfrm>
          <a:prstGeom prst="rect">
            <a:avLst/>
          </a:prstGeom>
          <a:noFill/>
          <a:ln>
            <a:noFill/>
          </a:ln>
        </p:spPr>
      </p:pic>
      <p:pic>
        <p:nvPicPr>
          <p:cNvPr id="201" name="Google Shape;201;p18"/>
          <p:cNvPicPr preferRelativeResize="0"/>
          <p:nvPr/>
        </p:nvPicPr>
        <p:blipFill>
          <a:blip r:embed="rId3"/>
          <a:stretch>
            <a:fillRect/>
          </a:stretch>
        </p:blipFill>
        <p:spPr>
          <a:xfrm rot="3736540" flipH="1">
            <a:off x="-1360455" y="3666423"/>
            <a:ext cx="1956699" cy="2091050"/>
          </a:xfrm>
          <a:prstGeom prst="rect">
            <a:avLst/>
          </a:prstGeom>
          <a:noFill/>
          <a:ln>
            <a:noFill/>
          </a:ln>
        </p:spPr>
      </p:pic>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02"/>
        <p:cNvGrpSpPr/>
        <p:nvPr/>
      </p:nvGrpSpPr>
      <p:grpSpPr>
        <a:xfrm>
          <a:off x="0" y="0"/>
          <a:ext cx="0" cy="0"/>
          <a:chOff x="0" y="0"/>
          <a:chExt cx="0" cy="0"/>
        </a:xfrm>
      </p:grpSpPr>
      <p:sp>
        <p:nvSpPr>
          <p:cNvPr id="203" name="Google Shape;203;p19"/>
          <p:cNvSpPr txBox="1">
            <a:spLocks noGrp="1"/>
          </p:cNvSpPr>
          <p:nvPr>
            <p:ph type="title"/>
          </p:nvPr>
        </p:nvSpPr>
        <p:spPr>
          <a:xfrm>
            <a:off x="719977" y="191845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204" name="Google Shape;204;p19"/>
          <p:cNvSpPr txBox="1">
            <a:spLocks noGrp="1"/>
          </p:cNvSpPr>
          <p:nvPr>
            <p:ph type="subTitle" idx="1"/>
          </p:nvPr>
        </p:nvSpPr>
        <p:spPr>
          <a:xfrm>
            <a:off x="719977" y="22478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19"/>
          <p:cNvSpPr txBox="1">
            <a:spLocks noGrp="1"/>
          </p:cNvSpPr>
          <p:nvPr>
            <p:ph type="title" idx="2"/>
          </p:nvPr>
        </p:nvSpPr>
        <p:spPr>
          <a:xfrm>
            <a:off x="3419250" y="191845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206" name="Google Shape;206;p19"/>
          <p:cNvSpPr txBox="1">
            <a:spLocks noGrp="1"/>
          </p:cNvSpPr>
          <p:nvPr>
            <p:ph type="subTitle" idx="3"/>
          </p:nvPr>
        </p:nvSpPr>
        <p:spPr>
          <a:xfrm>
            <a:off x="3419247" y="22478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9"/>
          <p:cNvSpPr txBox="1">
            <a:spLocks noGrp="1"/>
          </p:cNvSpPr>
          <p:nvPr>
            <p:ph type="title" idx="4"/>
          </p:nvPr>
        </p:nvSpPr>
        <p:spPr>
          <a:xfrm>
            <a:off x="719977" y="351630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208" name="Google Shape;208;p19"/>
          <p:cNvSpPr txBox="1">
            <a:spLocks noGrp="1"/>
          </p:cNvSpPr>
          <p:nvPr>
            <p:ph type="subTitle" idx="5"/>
          </p:nvPr>
        </p:nvSpPr>
        <p:spPr>
          <a:xfrm>
            <a:off x="719977" y="38456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9"/>
          <p:cNvSpPr txBox="1">
            <a:spLocks noGrp="1"/>
          </p:cNvSpPr>
          <p:nvPr>
            <p:ph type="title" idx="6"/>
          </p:nvPr>
        </p:nvSpPr>
        <p:spPr>
          <a:xfrm>
            <a:off x="3419250" y="351630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210" name="Google Shape;210;p19"/>
          <p:cNvSpPr txBox="1">
            <a:spLocks noGrp="1"/>
          </p:cNvSpPr>
          <p:nvPr>
            <p:ph type="subTitle" idx="7"/>
          </p:nvPr>
        </p:nvSpPr>
        <p:spPr>
          <a:xfrm>
            <a:off x="3419247" y="38456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9"/>
          <p:cNvSpPr txBox="1">
            <a:spLocks noGrp="1"/>
          </p:cNvSpPr>
          <p:nvPr>
            <p:ph type="title" idx="8"/>
          </p:nvPr>
        </p:nvSpPr>
        <p:spPr>
          <a:xfrm>
            <a:off x="6118523" y="191845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212" name="Google Shape;212;p19"/>
          <p:cNvSpPr txBox="1">
            <a:spLocks noGrp="1"/>
          </p:cNvSpPr>
          <p:nvPr>
            <p:ph type="subTitle" idx="9"/>
          </p:nvPr>
        </p:nvSpPr>
        <p:spPr>
          <a:xfrm>
            <a:off x="6118523" y="22478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19"/>
          <p:cNvSpPr txBox="1">
            <a:spLocks noGrp="1"/>
          </p:cNvSpPr>
          <p:nvPr>
            <p:ph type="title" idx="13"/>
          </p:nvPr>
        </p:nvSpPr>
        <p:spPr>
          <a:xfrm>
            <a:off x="6118523" y="3516300"/>
            <a:ext cx="23055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214" name="Google Shape;214;p19"/>
          <p:cNvSpPr txBox="1">
            <a:spLocks noGrp="1"/>
          </p:cNvSpPr>
          <p:nvPr>
            <p:ph type="subTitle" idx="14"/>
          </p:nvPr>
        </p:nvSpPr>
        <p:spPr>
          <a:xfrm>
            <a:off x="6118523" y="38456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19"/>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16" name="Google Shape;216;p19"/>
          <p:cNvPicPr preferRelativeResize="0"/>
          <p:nvPr/>
        </p:nvPicPr>
        <p:blipFill>
          <a:blip r:embed="rId2">
            <a:alphaModFix amt="63000"/>
          </a:blip>
          <a:stretch>
            <a:fillRect/>
          </a:stretch>
        </p:blipFill>
        <p:spPr>
          <a:xfrm rot="-3918722" flipH="1">
            <a:off x="-2731394" y="-1580435"/>
            <a:ext cx="4231198" cy="2764324"/>
          </a:xfrm>
          <a:prstGeom prst="rect">
            <a:avLst/>
          </a:prstGeom>
          <a:noFill/>
          <a:ln>
            <a:noFill/>
          </a:ln>
        </p:spPr>
      </p:pic>
      <p:pic>
        <p:nvPicPr>
          <p:cNvPr id="217" name="Google Shape;217;p19"/>
          <p:cNvPicPr preferRelativeResize="0"/>
          <p:nvPr/>
        </p:nvPicPr>
        <p:blipFill>
          <a:blip r:embed="rId3">
            <a:alphaModFix amt="42000"/>
          </a:blip>
          <a:stretch>
            <a:fillRect/>
          </a:stretch>
        </p:blipFill>
        <p:spPr>
          <a:xfrm rot="-9921072" flipH="1">
            <a:off x="-1130784" y="4761708"/>
            <a:ext cx="4266899" cy="2787648"/>
          </a:xfrm>
          <a:prstGeom prst="rect">
            <a:avLst/>
          </a:prstGeom>
          <a:noFill/>
          <a:ln>
            <a:noFill/>
          </a:ln>
        </p:spPr>
      </p:pic>
      <p:pic>
        <p:nvPicPr>
          <p:cNvPr id="218" name="Google Shape;218;p19"/>
          <p:cNvPicPr preferRelativeResize="0"/>
          <p:nvPr/>
        </p:nvPicPr>
        <p:blipFill>
          <a:blip r:embed="rId2">
            <a:alphaModFix amt="42000"/>
          </a:blip>
          <a:stretch>
            <a:fillRect/>
          </a:stretch>
        </p:blipFill>
        <p:spPr>
          <a:xfrm rot="-6361050">
            <a:off x="-2736584" y="3422358"/>
            <a:ext cx="4266900" cy="2787649"/>
          </a:xfrm>
          <a:prstGeom prst="rect">
            <a:avLst/>
          </a:prstGeom>
          <a:noFill/>
          <a:ln>
            <a:noFill/>
          </a:ln>
        </p:spPr>
      </p:pic>
      <p:pic>
        <p:nvPicPr>
          <p:cNvPr id="219" name="Google Shape;219;p19"/>
          <p:cNvPicPr preferRelativeResize="0"/>
          <p:nvPr/>
        </p:nvPicPr>
        <p:blipFill>
          <a:blip r:embed="rId4">
            <a:alphaModFix amt="42000"/>
          </a:blip>
          <a:stretch>
            <a:fillRect/>
          </a:stretch>
        </p:blipFill>
        <p:spPr>
          <a:xfrm rot="1572134" flipH="1">
            <a:off x="5844039" y="-2060923"/>
            <a:ext cx="4266901" cy="2787647"/>
          </a:xfrm>
          <a:prstGeom prst="rect">
            <a:avLst/>
          </a:prstGeom>
          <a:noFill/>
          <a:ln>
            <a:noFill/>
          </a:ln>
        </p:spPr>
      </p:pic>
      <p:pic>
        <p:nvPicPr>
          <p:cNvPr id="220" name="Google Shape;220;p19"/>
          <p:cNvPicPr preferRelativeResize="0"/>
          <p:nvPr/>
        </p:nvPicPr>
        <p:blipFill>
          <a:blip r:embed="rId3">
            <a:alphaModFix amt="42000"/>
          </a:blip>
          <a:stretch>
            <a:fillRect/>
          </a:stretch>
        </p:blipFill>
        <p:spPr>
          <a:xfrm rot="3173880">
            <a:off x="7764505" y="-662449"/>
            <a:ext cx="4266900" cy="2787648"/>
          </a:xfrm>
          <a:prstGeom prst="rect">
            <a:avLst/>
          </a:prstGeom>
          <a:noFill/>
          <a:ln>
            <a:noFill/>
          </a:ln>
        </p:spPr>
      </p:pic>
      <p:pic>
        <p:nvPicPr>
          <p:cNvPr id="221" name="Google Shape;221;p19"/>
          <p:cNvPicPr preferRelativeResize="0"/>
          <p:nvPr/>
        </p:nvPicPr>
        <p:blipFill>
          <a:blip r:embed="rId4"/>
          <a:stretch>
            <a:fillRect/>
          </a:stretch>
        </p:blipFill>
        <p:spPr>
          <a:xfrm rot="10186059" flipH="1">
            <a:off x="6916244" y="4351890"/>
            <a:ext cx="4231197" cy="2764323"/>
          </a:xfrm>
          <a:prstGeom prst="rect">
            <a:avLst/>
          </a:prstGeom>
          <a:noFill/>
          <a:ln>
            <a:noFill/>
          </a:ln>
        </p:spPr>
      </p:pic>
      <p:pic>
        <p:nvPicPr>
          <p:cNvPr id="222" name="Google Shape;222;p19"/>
          <p:cNvPicPr preferRelativeResize="0"/>
          <p:nvPr/>
        </p:nvPicPr>
        <p:blipFill>
          <a:blip r:embed="rId5"/>
          <a:stretch>
            <a:fillRect/>
          </a:stretch>
        </p:blipFill>
        <p:spPr>
          <a:xfrm rot="450760">
            <a:off x="8221025" y="3983199"/>
            <a:ext cx="1956698" cy="2091049"/>
          </a:xfrm>
          <a:prstGeom prst="rect">
            <a:avLst/>
          </a:prstGeom>
          <a:noFill/>
          <a:ln>
            <a:noFill/>
          </a:ln>
        </p:spPr>
      </p:pic>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23"/>
        <p:cNvGrpSpPr/>
        <p:nvPr/>
      </p:nvGrpSpPr>
      <p:grpSpPr>
        <a:xfrm>
          <a:off x="0" y="0"/>
          <a:ext cx="0" cy="0"/>
          <a:chOff x="0" y="0"/>
          <a:chExt cx="0" cy="0"/>
        </a:xfrm>
      </p:grpSpPr>
      <p:pic>
        <p:nvPicPr>
          <p:cNvPr id="224" name="Google Shape;224;p20"/>
          <p:cNvPicPr preferRelativeResize="0"/>
          <p:nvPr/>
        </p:nvPicPr>
        <p:blipFill>
          <a:blip r:embed="rId2">
            <a:alphaModFix amt="42000"/>
          </a:blip>
          <a:stretch>
            <a:fillRect/>
          </a:stretch>
        </p:blipFill>
        <p:spPr>
          <a:xfrm rot="6737326" flipH="1">
            <a:off x="8010852" y="-1082510"/>
            <a:ext cx="3555498" cy="2322873"/>
          </a:xfrm>
          <a:prstGeom prst="rect">
            <a:avLst/>
          </a:prstGeom>
          <a:noFill/>
          <a:ln>
            <a:noFill/>
          </a:ln>
        </p:spPr>
      </p:pic>
      <p:pic>
        <p:nvPicPr>
          <p:cNvPr id="225" name="Google Shape;225;p20"/>
          <p:cNvPicPr preferRelativeResize="0"/>
          <p:nvPr/>
        </p:nvPicPr>
        <p:blipFill>
          <a:blip r:embed="rId3">
            <a:alphaModFix amt="42000"/>
          </a:blip>
          <a:stretch>
            <a:fillRect/>
          </a:stretch>
        </p:blipFill>
        <p:spPr>
          <a:xfrm rot="1935842">
            <a:off x="6796743" y="-1432605"/>
            <a:ext cx="3510318" cy="2293360"/>
          </a:xfrm>
          <a:prstGeom prst="rect">
            <a:avLst/>
          </a:prstGeom>
          <a:noFill/>
          <a:ln>
            <a:noFill/>
          </a:ln>
        </p:spPr>
      </p:pic>
      <p:sp>
        <p:nvSpPr>
          <p:cNvPr id="226" name="Google Shape;226;p20"/>
          <p:cNvSpPr txBox="1">
            <a:spLocks noGrp="1"/>
          </p:cNvSpPr>
          <p:nvPr>
            <p:ph type="title" hasCustomPrompt="1"/>
          </p:nvPr>
        </p:nvSpPr>
        <p:spPr>
          <a:xfrm>
            <a:off x="715100" y="782207"/>
            <a:ext cx="5039100" cy="55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7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7" name="Google Shape;227;p20"/>
          <p:cNvSpPr txBox="1">
            <a:spLocks noGrp="1"/>
          </p:cNvSpPr>
          <p:nvPr>
            <p:ph type="subTitle" idx="1"/>
          </p:nvPr>
        </p:nvSpPr>
        <p:spPr>
          <a:xfrm>
            <a:off x="715100" y="1453795"/>
            <a:ext cx="5039100" cy="26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0"/>
          <p:cNvSpPr txBox="1">
            <a:spLocks noGrp="1"/>
          </p:cNvSpPr>
          <p:nvPr>
            <p:ph type="title" idx="2" hasCustomPrompt="1"/>
          </p:nvPr>
        </p:nvSpPr>
        <p:spPr>
          <a:xfrm>
            <a:off x="2052450" y="2103356"/>
            <a:ext cx="5039100" cy="55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200"/>
              <a:buNone/>
              <a:defRPr sz="4700">
                <a:solidFill>
                  <a:schemeClr val="accent3"/>
                </a:solidFill>
              </a:defRPr>
            </a:lvl1pPr>
            <a:lvl2pPr lvl="1" algn="ctr" rtl="0">
              <a:spcBef>
                <a:spcPts val="0"/>
              </a:spcBef>
              <a:spcAft>
                <a:spcPts val="0"/>
              </a:spcAft>
              <a:buClr>
                <a:schemeClr val="accent3"/>
              </a:buClr>
              <a:buSzPts val="6200"/>
              <a:buNone/>
              <a:defRPr sz="6200">
                <a:solidFill>
                  <a:schemeClr val="accent3"/>
                </a:solidFill>
              </a:defRPr>
            </a:lvl2pPr>
            <a:lvl3pPr lvl="2" algn="ctr" rtl="0">
              <a:spcBef>
                <a:spcPts val="0"/>
              </a:spcBef>
              <a:spcAft>
                <a:spcPts val="0"/>
              </a:spcAft>
              <a:buClr>
                <a:schemeClr val="accent3"/>
              </a:buClr>
              <a:buSzPts val="6200"/>
              <a:buNone/>
              <a:defRPr sz="6200">
                <a:solidFill>
                  <a:schemeClr val="accent3"/>
                </a:solidFill>
              </a:defRPr>
            </a:lvl3pPr>
            <a:lvl4pPr lvl="3" algn="ctr" rtl="0">
              <a:spcBef>
                <a:spcPts val="0"/>
              </a:spcBef>
              <a:spcAft>
                <a:spcPts val="0"/>
              </a:spcAft>
              <a:buClr>
                <a:schemeClr val="accent3"/>
              </a:buClr>
              <a:buSzPts val="6200"/>
              <a:buNone/>
              <a:defRPr sz="6200">
                <a:solidFill>
                  <a:schemeClr val="accent3"/>
                </a:solidFill>
              </a:defRPr>
            </a:lvl4pPr>
            <a:lvl5pPr lvl="4" algn="ctr" rtl="0">
              <a:spcBef>
                <a:spcPts val="0"/>
              </a:spcBef>
              <a:spcAft>
                <a:spcPts val="0"/>
              </a:spcAft>
              <a:buClr>
                <a:schemeClr val="accent3"/>
              </a:buClr>
              <a:buSzPts val="6200"/>
              <a:buNone/>
              <a:defRPr sz="6200">
                <a:solidFill>
                  <a:schemeClr val="accent3"/>
                </a:solidFill>
              </a:defRPr>
            </a:lvl5pPr>
            <a:lvl6pPr lvl="5" algn="ctr" rtl="0">
              <a:spcBef>
                <a:spcPts val="0"/>
              </a:spcBef>
              <a:spcAft>
                <a:spcPts val="0"/>
              </a:spcAft>
              <a:buClr>
                <a:schemeClr val="accent3"/>
              </a:buClr>
              <a:buSzPts val="6200"/>
              <a:buNone/>
              <a:defRPr sz="6200">
                <a:solidFill>
                  <a:schemeClr val="accent3"/>
                </a:solidFill>
              </a:defRPr>
            </a:lvl6pPr>
            <a:lvl7pPr lvl="6" algn="ctr" rtl="0">
              <a:spcBef>
                <a:spcPts val="0"/>
              </a:spcBef>
              <a:spcAft>
                <a:spcPts val="0"/>
              </a:spcAft>
              <a:buClr>
                <a:schemeClr val="accent3"/>
              </a:buClr>
              <a:buSzPts val="6200"/>
              <a:buNone/>
              <a:defRPr sz="6200">
                <a:solidFill>
                  <a:schemeClr val="accent3"/>
                </a:solidFill>
              </a:defRPr>
            </a:lvl7pPr>
            <a:lvl8pPr lvl="7" algn="ctr" rtl="0">
              <a:spcBef>
                <a:spcPts val="0"/>
              </a:spcBef>
              <a:spcAft>
                <a:spcPts val="0"/>
              </a:spcAft>
              <a:buClr>
                <a:schemeClr val="accent3"/>
              </a:buClr>
              <a:buSzPts val="6200"/>
              <a:buNone/>
              <a:defRPr sz="6200">
                <a:solidFill>
                  <a:schemeClr val="accent3"/>
                </a:solidFill>
              </a:defRPr>
            </a:lvl8pPr>
            <a:lvl9pPr lvl="8" algn="ctr" rtl="0">
              <a:spcBef>
                <a:spcPts val="0"/>
              </a:spcBef>
              <a:spcAft>
                <a:spcPts val="0"/>
              </a:spcAft>
              <a:buClr>
                <a:schemeClr val="accent3"/>
              </a:buClr>
              <a:buSzPts val="6200"/>
              <a:buNone/>
              <a:defRPr sz="6200">
                <a:solidFill>
                  <a:schemeClr val="accent3"/>
                </a:solidFill>
              </a:defRPr>
            </a:lvl9pPr>
          </a:lstStyle>
          <a:p>
            <a:r>
              <a:t>xx%</a:t>
            </a:r>
          </a:p>
        </p:txBody>
      </p:sp>
      <p:sp>
        <p:nvSpPr>
          <p:cNvPr id="229" name="Google Shape;229;p20"/>
          <p:cNvSpPr txBox="1">
            <a:spLocks noGrp="1"/>
          </p:cNvSpPr>
          <p:nvPr>
            <p:ph type="subTitle" idx="3"/>
          </p:nvPr>
        </p:nvSpPr>
        <p:spPr>
          <a:xfrm>
            <a:off x="2052450" y="2774944"/>
            <a:ext cx="5039100" cy="26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0"/>
          <p:cNvSpPr txBox="1">
            <a:spLocks noGrp="1"/>
          </p:cNvSpPr>
          <p:nvPr>
            <p:ph type="title" idx="4" hasCustomPrompt="1"/>
          </p:nvPr>
        </p:nvSpPr>
        <p:spPr>
          <a:xfrm>
            <a:off x="3389800" y="3424505"/>
            <a:ext cx="5039100" cy="55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7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1" name="Google Shape;231;p20"/>
          <p:cNvSpPr txBox="1">
            <a:spLocks noGrp="1"/>
          </p:cNvSpPr>
          <p:nvPr>
            <p:ph type="subTitle" idx="5"/>
          </p:nvPr>
        </p:nvSpPr>
        <p:spPr>
          <a:xfrm>
            <a:off x="3389800" y="4096093"/>
            <a:ext cx="5039100" cy="26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32" name="Google Shape;232;p20"/>
          <p:cNvPicPr preferRelativeResize="0"/>
          <p:nvPr/>
        </p:nvPicPr>
        <p:blipFill>
          <a:blip r:embed="rId3">
            <a:alphaModFix amt="42000"/>
          </a:blip>
          <a:stretch>
            <a:fillRect/>
          </a:stretch>
        </p:blipFill>
        <p:spPr>
          <a:xfrm rot="-10231749" flipH="1">
            <a:off x="49336" y="4525181"/>
            <a:ext cx="4266903" cy="2787644"/>
          </a:xfrm>
          <a:prstGeom prst="rect">
            <a:avLst/>
          </a:prstGeom>
          <a:noFill/>
          <a:ln>
            <a:noFill/>
          </a:ln>
        </p:spPr>
      </p:pic>
      <p:pic>
        <p:nvPicPr>
          <p:cNvPr id="233" name="Google Shape;233;p20"/>
          <p:cNvPicPr preferRelativeResize="0"/>
          <p:nvPr/>
        </p:nvPicPr>
        <p:blipFill>
          <a:blip r:embed="rId2">
            <a:alphaModFix amt="42000"/>
          </a:blip>
          <a:stretch>
            <a:fillRect/>
          </a:stretch>
        </p:blipFill>
        <p:spPr>
          <a:xfrm rot="7959961">
            <a:off x="7428895" y="3465976"/>
            <a:ext cx="4266904" cy="2787650"/>
          </a:xfrm>
          <a:prstGeom prst="rect">
            <a:avLst/>
          </a:prstGeom>
          <a:noFill/>
          <a:ln>
            <a:noFill/>
          </a:ln>
        </p:spPr>
      </p:pic>
      <p:pic>
        <p:nvPicPr>
          <p:cNvPr id="234" name="Google Shape;234;p20"/>
          <p:cNvPicPr preferRelativeResize="0"/>
          <p:nvPr/>
        </p:nvPicPr>
        <p:blipFill>
          <a:blip r:embed="rId3">
            <a:alphaModFix amt="42000"/>
          </a:blip>
          <a:stretch>
            <a:fillRect/>
          </a:stretch>
        </p:blipFill>
        <p:spPr>
          <a:xfrm rot="-1572134">
            <a:off x="-1025889" y="-2149448"/>
            <a:ext cx="4266901" cy="2787647"/>
          </a:xfrm>
          <a:prstGeom prst="rect">
            <a:avLst/>
          </a:prstGeom>
          <a:noFill/>
          <a:ln>
            <a:noFill/>
          </a:ln>
        </p:spPr>
      </p:pic>
      <p:pic>
        <p:nvPicPr>
          <p:cNvPr id="235" name="Google Shape;235;p20"/>
          <p:cNvPicPr preferRelativeResize="0"/>
          <p:nvPr/>
        </p:nvPicPr>
        <p:blipFill>
          <a:blip r:embed="rId2">
            <a:alphaModFix amt="42000"/>
          </a:blip>
          <a:stretch>
            <a:fillRect/>
          </a:stretch>
        </p:blipFill>
        <p:spPr>
          <a:xfrm rot="-3409013" flipH="1">
            <a:off x="-2151827" y="-1314899"/>
            <a:ext cx="4266899" cy="2787649"/>
          </a:xfrm>
          <a:prstGeom prst="rect">
            <a:avLst/>
          </a:prstGeom>
          <a:noFill/>
          <a:ln>
            <a:noFill/>
          </a:ln>
        </p:spPr>
      </p:pic>
      <p:pic>
        <p:nvPicPr>
          <p:cNvPr id="236" name="Google Shape;236;p20"/>
          <p:cNvPicPr preferRelativeResize="0"/>
          <p:nvPr/>
        </p:nvPicPr>
        <p:blipFill>
          <a:blip r:embed="rId2">
            <a:alphaModFix amt="42000"/>
          </a:blip>
          <a:stretch>
            <a:fillRect/>
          </a:stretch>
        </p:blipFill>
        <p:spPr>
          <a:xfrm rot="9802557">
            <a:off x="-2513832" y="4033449"/>
            <a:ext cx="4266901" cy="2787650"/>
          </a:xfrm>
          <a:prstGeom prst="rect">
            <a:avLst/>
          </a:prstGeom>
          <a:noFill/>
          <a:ln>
            <a:noFill/>
          </a:ln>
        </p:spPr>
      </p:pic>
      <p:pic>
        <p:nvPicPr>
          <p:cNvPr id="237" name="Google Shape;237;p20"/>
          <p:cNvPicPr preferRelativeResize="0"/>
          <p:nvPr/>
        </p:nvPicPr>
        <p:blipFill>
          <a:blip r:embed="rId4"/>
          <a:stretch>
            <a:fillRect/>
          </a:stretch>
        </p:blipFill>
        <p:spPr>
          <a:xfrm rot="10090643">
            <a:off x="5979306" y="4770257"/>
            <a:ext cx="3996940" cy="2611290"/>
          </a:xfrm>
          <a:prstGeom prst="rect">
            <a:avLst/>
          </a:prstGeom>
          <a:noFill/>
          <a:ln>
            <a:noFill/>
          </a:ln>
        </p:spPr>
      </p:pic>
      <p:pic>
        <p:nvPicPr>
          <p:cNvPr id="238" name="Google Shape;238;p20"/>
          <p:cNvPicPr preferRelativeResize="0"/>
          <p:nvPr/>
        </p:nvPicPr>
        <p:blipFill>
          <a:blip r:embed="rId5"/>
          <a:stretch>
            <a:fillRect/>
          </a:stretch>
        </p:blipFill>
        <p:spPr>
          <a:xfrm rot="4500001">
            <a:off x="136967" y="4488991"/>
            <a:ext cx="710091" cy="1140968"/>
          </a:xfrm>
          <a:prstGeom prst="rect">
            <a:avLst/>
          </a:prstGeom>
          <a:noFill/>
          <a:ln>
            <a:noFill/>
          </a:ln>
        </p:spPr>
      </p:pic>
      <p:pic>
        <p:nvPicPr>
          <p:cNvPr id="239" name="Google Shape;239;p20"/>
          <p:cNvPicPr preferRelativeResize="0"/>
          <p:nvPr/>
        </p:nvPicPr>
        <p:blipFill>
          <a:blip r:embed="rId5"/>
          <a:stretch>
            <a:fillRect/>
          </a:stretch>
        </p:blipFill>
        <p:spPr>
          <a:xfrm rot="10489783" flipH="1">
            <a:off x="8289010" y="-638246"/>
            <a:ext cx="798781" cy="1283492"/>
          </a:xfrm>
          <a:prstGeom prst="rect">
            <a:avLst/>
          </a:prstGeom>
          <a:noFill/>
          <a:ln>
            <a:noFill/>
          </a:ln>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40"/>
        <p:cNvGrpSpPr/>
        <p:nvPr/>
      </p:nvGrpSpPr>
      <p:grpSpPr>
        <a:xfrm>
          <a:off x="0" y="0"/>
          <a:ext cx="0" cy="0"/>
          <a:chOff x="0" y="0"/>
          <a:chExt cx="0" cy="0"/>
        </a:xfrm>
      </p:grpSpPr>
      <p:pic>
        <p:nvPicPr>
          <p:cNvPr id="241" name="Google Shape;241;p21"/>
          <p:cNvPicPr preferRelativeResize="0"/>
          <p:nvPr/>
        </p:nvPicPr>
        <p:blipFill>
          <a:blip r:embed="rId2">
            <a:alphaModFix amt="42000"/>
          </a:blip>
          <a:stretch>
            <a:fillRect/>
          </a:stretch>
        </p:blipFill>
        <p:spPr>
          <a:xfrm rot="-10272756" flipH="1">
            <a:off x="715784" y="4240101"/>
            <a:ext cx="4266901" cy="2787650"/>
          </a:xfrm>
          <a:prstGeom prst="rect">
            <a:avLst/>
          </a:prstGeom>
          <a:noFill/>
          <a:ln>
            <a:noFill/>
          </a:ln>
        </p:spPr>
      </p:pic>
      <p:pic>
        <p:nvPicPr>
          <p:cNvPr id="242" name="Google Shape;242;p21"/>
          <p:cNvPicPr preferRelativeResize="0"/>
          <p:nvPr/>
        </p:nvPicPr>
        <p:blipFill>
          <a:blip r:embed="rId2">
            <a:alphaModFix amt="42000"/>
          </a:blip>
          <a:stretch>
            <a:fillRect/>
          </a:stretch>
        </p:blipFill>
        <p:spPr>
          <a:xfrm rot="1572134" flipH="1">
            <a:off x="6233545" y="-1819598"/>
            <a:ext cx="4266901" cy="2787647"/>
          </a:xfrm>
          <a:prstGeom prst="rect">
            <a:avLst/>
          </a:prstGeom>
          <a:noFill/>
          <a:ln>
            <a:noFill/>
          </a:ln>
        </p:spPr>
      </p:pic>
      <p:pic>
        <p:nvPicPr>
          <p:cNvPr id="243" name="Google Shape;243;p21"/>
          <p:cNvPicPr preferRelativeResize="0"/>
          <p:nvPr/>
        </p:nvPicPr>
        <p:blipFill>
          <a:blip r:embed="rId3">
            <a:alphaModFix amt="42000"/>
          </a:blip>
          <a:stretch>
            <a:fillRect/>
          </a:stretch>
        </p:blipFill>
        <p:spPr>
          <a:xfrm rot="4438950">
            <a:off x="7465034" y="235076"/>
            <a:ext cx="4266900" cy="2787649"/>
          </a:xfrm>
          <a:prstGeom prst="rect">
            <a:avLst/>
          </a:prstGeom>
          <a:noFill/>
          <a:ln>
            <a:noFill/>
          </a:ln>
        </p:spPr>
      </p:pic>
      <p:pic>
        <p:nvPicPr>
          <p:cNvPr id="244" name="Google Shape;244;p21"/>
          <p:cNvPicPr preferRelativeResize="0"/>
          <p:nvPr/>
        </p:nvPicPr>
        <p:blipFill>
          <a:blip r:embed="rId3">
            <a:alphaModFix amt="42000"/>
          </a:blip>
          <a:stretch>
            <a:fillRect/>
          </a:stretch>
        </p:blipFill>
        <p:spPr>
          <a:xfrm rot="-9802557" flipH="1">
            <a:off x="7465037" y="4033449"/>
            <a:ext cx="4266901" cy="2787650"/>
          </a:xfrm>
          <a:prstGeom prst="rect">
            <a:avLst/>
          </a:prstGeom>
          <a:noFill/>
          <a:ln>
            <a:noFill/>
          </a:ln>
        </p:spPr>
      </p:pic>
      <p:pic>
        <p:nvPicPr>
          <p:cNvPr id="245" name="Google Shape;245;p21"/>
          <p:cNvPicPr preferRelativeResize="0"/>
          <p:nvPr/>
        </p:nvPicPr>
        <p:blipFill>
          <a:blip r:embed="rId4"/>
          <a:stretch>
            <a:fillRect/>
          </a:stretch>
        </p:blipFill>
        <p:spPr>
          <a:xfrm rot="9178279" flipH="1">
            <a:off x="6174299" y="4833876"/>
            <a:ext cx="4231198" cy="2764324"/>
          </a:xfrm>
          <a:prstGeom prst="rect">
            <a:avLst/>
          </a:prstGeom>
          <a:noFill/>
          <a:ln>
            <a:noFill/>
          </a:ln>
        </p:spPr>
      </p:pic>
      <p:pic>
        <p:nvPicPr>
          <p:cNvPr id="246" name="Google Shape;246;p21"/>
          <p:cNvPicPr preferRelativeResize="0"/>
          <p:nvPr/>
        </p:nvPicPr>
        <p:blipFill>
          <a:blip r:embed="rId5"/>
          <a:stretch>
            <a:fillRect/>
          </a:stretch>
        </p:blipFill>
        <p:spPr>
          <a:xfrm rot="-4500004" flipH="1">
            <a:off x="8213445" y="4313217"/>
            <a:ext cx="953651" cy="1532316"/>
          </a:xfrm>
          <a:prstGeom prst="rect">
            <a:avLst/>
          </a:prstGeom>
          <a:noFill/>
          <a:ln>
            <a:noFill/>
          </a:ln>
        </p:spPr>
      </p:pic>
      <p:pic>
        <p:nvPicPr>
          <p:cNvPr id="247" name="Google Shape;247;p21"/>
          <p:cNvPicPr preferRelativeResize="0"/>
          <p:nvPr/>
        </p:nvPicPr>
        <p:blipFill>
          <a:blip r:embed="rId5"/>
          <a:stretch>
            <a:fillRect/>
          </a:stretch>
        </p:blipFill>
        <p:spPr>
          <a:xfrm rot="-6300010">
            <a:off x="8723392" y="-472320"/>
            <a:ext cx="798781" cy="1283491"/>
          </a:xfrm>
          <a:prstGeom prst="rect">
            <a:avLst/>
          </a:prstGeom>
          <a:noFill/>
          <a:ln>
            <a:noFill/>
          </a:ln>
        </p:spPr>
      </p:pic>
      <p:pic>
        <p:nvPicPr>
          <p:cNvPr id="248" name="Google Shape;248;p21"/>
          <p:cNvPicPr preferRelativeResize="0"/>
          <p:nvPr/>
        </p:nvPicPr>
        <p:blipFill>
          <a:blip r:embed="rId4"/>
          <a:stretch>
            <a:fillRect/>
          </a:stretch>
        </p:blipFill>
        <p:spPr>
          <a:xfrm rot="1095950" flipH="1">
            <a:off x="321991" y="-1259498"/>
            <a:ext cx="3115589" cy="2035474"/>
          </a:xfrm>
          <a:prstGeom prst="rect">
            <a:avLst/>
          </a:prstGeom>
          <a:noFill/>
          <a:ln>
            <a:noFill/>
          </a:ln>
        </p:spPr>
      </p:pic>
      <p:sp>
        <p:nvSpPr>
          <p:cNvPr id="249" name="Google Shape;249;p21"/>
          <p:cNvSpPr txBox="1">
            <a:spLocks noGrp="1"/>
          </p:cNvSpPr>
          <p:nvPr>
            <p:ph type="title"/>
          </p:nvPr>
        </p:nvSpPr>
        <p:spPr>
          <a:xfrm>
            <a:off x="2605850" y="2398075"/>
            <a:ext cx="4827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3600"/>
              <a:buNone/>
              <a:defRPr sz="5700">
                <a:solidFill>
                  <a:schemeClr val="accent3"/>
                </a:solidFill>
              </a:defRPr>
            </a:lvl1pPr>
            <a:lvl2pPr lvl="1" algn="r" rtl="0">
              <a:spcBef>
                <a:spcPts val="0"/>
              </a:spcBef>
              <a:spcAft>
                <a:spcPts val="0"/>
              </a:spcAft>
              <a:buClr>
                <a:schemeClr val="accent3"/>
              </a:buClr>
              <a:buSzPts val="3600"/>
              <a:buNone/>
              <a:defRPr sz="3600">
                <a:solidFill>
                  <a:schemeClr val="accent3"/>
                </a:solidFill>
              </a:defRPr>
            </a:lvl2pPr>
            <a:lvl3pPr lvl="2" algn="r" rtl="0">
              <a:spcBef>
                <a:spcPts val="0"/>
              </a:spcBef>
              <a:spcAft>
                <a:spcPts val="0"/>
              </a:spcAft>
              <a:buClr>
                <a:schemeClr val="accent3"/>
              </a:buClr>
              <a:buSzPts val="3600"/>
              <a:buNone/>
              <a:defRPr sz="3600">
                <a:solidFill>
                  <a:schemeClr val="accent3"/>
                </a:solidFill>
              </a:defRPr>
            </a:lvl3pPr>
            <a:lvl4pPr lvl="3" algn="r" rtl="0">
              <a:spcBef>
                <a:spcPts val="0"/>
              </a:spcBef>
              <a:spcAft>
                <a:spcPts val="0"/>
              </a:spcAft>
              <a:buClr>
                <a:schemeClr val="accent3"/>
              </a:buClr>
              <a:buSzPts val="3600"/>
              <a:buNone/>
              <a:defRPr sz="3600">
                <a:solidFill>
                  <a:schemeClr val="accent3"/>
                </a:solidFill>
              </a:defRPr>
            </a:lvl4pPr>
            <a:lvl5pPr lvl="4" algn="r" rtl="0">
              <a:spcBef>
                <a:spcPts val="0"/>
              </a:spcBef>
              <a:spcAft>
                <a:spcPts val="0"/>
              </a:spcAft>
              <a:buClr>
                <a:schemeClr val="accent3"/>
              </a:buClr>
              <a:buSzPts val="3600"/>
              <a:buNone/>
              <a:defRPr sz="3600">
                <a:solidFill>
                  <a:schemeClr val="accent3"/>
                </a:solidFill>
              </a:defRPr>
            </a:lvl5pPr>
            <a:lvl6pPr lvl="5" algn="r" rtl="0">
              <a:spcBef>
                <a:spcPts val="0"/>
              </a:spcBef>
              <a:spcAft>
                <a:spcPts val="0"/>
              </a:spcAft>
              <a:buClr>
                <a:schemeClr val="accent3"/>
              </a:buClr>
              <a:buSzPts val="3600"/>
              <a:buNone/>
              <a:defRPr sz="3600">
                <a:solidFill>
                  <a:schemeClr val="accent3"/>
                </a:solidFill>
              </a:defRPr>
            </a:lvl6pPr>
            <a:lvl7pPr lvl="6" algn="r" rtl="0">
              <a:spcBef>
                <a:spcPts val="0"/>
              </a:spcBef>
              <a:spcAft>
                <a:spcPts val="0"/>
              </a:spcAft>
              <a:buClr>
                <a:schemeClr val="accent3"/>
              </a:buClr>
              <a:buSzPts val="3600"/>
              <a:buNone/>
              <a:defRPr sz="3600">
                <a:solidFill>
                  <a:schemeClr val="accent3"/>
                </a:solidFill>
              </a:defRPr>
            </a:lvl7pPr>
            <a:lvl8pPr lvl="7" algn="r" rtl="0">
              <a:spcBef>
                <a:spcPts val="0"/>
              </a:spcBef>
              <a:spcAft>
                <a:spcPts val="0"/>
              </a:spcAft>
              <a:buClr>
                <a:schemeClr val="accent3"/>
              </a:buClr>
              <a:buSzPts val="3600"/>
              <a:buNone/>
              <a:defRPr sz="3600">
                <a:solidFill>
                  <a:schemeClr val="accent3"/>
                </a:solidFill>
              </a:defRPr>
            </a:lvl8pPr>
            <a:lvl9pPr lvl="8" algn="r" rtl="0">
              <a:spcBef>
                <a:spcPts val="0"/>
              </a:spcBef>
              <a:spcAft>
                <a:spcPts val="0"/>
              </a:spcAft>
              <a:buClr>
                <a:schemeClr val="accent3"/>
              </a:buClr>
              <a:buSzPts val="3600"/>
              <a:buNone/>
              <a:defRPr sz="3600">
                <a:solidFill>
                  <a:schemeClr val="accent3"/>
                </a:solidFill>
              </a:defRPr>
            </a:lvl9pPr>
          </a:lstStyle>
          <a:p>
            <a:endParaRPr/>
          </a:p>
        </p:txBody>
      </p:sp>
      <p:sp>
        <p:nvSpPr>
          <p:cNvPr id="250" name="Google Shape;250;p21"/>
          <p:cNvSpPr txBox="1">
            <a:spLocks noGrp="1"/>
          </p:cNvSpPr>
          <p:nvPr>
            <p:ph type="title" idx="2" hasCustomPrompt="1"/>
          </p:nvPr>
        </p:nvSpPr>
        <p:spPr>
          <a:xfrm>
            <a:off x="5756150" y="1212962"/>
            <a:ext cx="1677300" cy="92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400">
                <a:latin typeface="Ingrid Darling"/>
                <a:ea typeface="Ingrid Darling"/>
                <a:cs typeface="Ingrid Darling"/>
                <a:sym typeface="Ingrid Darling"/>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51" name="Google Shape;251;p21"/>
          <p:cNvSpPr txBox="1">
            <a:spLocks noGrp="1"/>
          </p:cNvSpPr>
          <p:nvPr>
            <p:ph type="subTitle" idx="1"/>
          </p:nvPr>
        </p:nvSpPr>
        <p:spPr>
          <a:xfrm>
            <a:off x="2555150" y="3491638"/>
            <a:ext cx="4878300" cy="438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252"/>
        <p:cNvGrpSpPr/>
        <p:nvPr/>
      </p:nvGrpSpPr>
      <p:grpSpPr>
        <a:xfrm>
          <a:off x="0" y="0"/>
          <a:ext cx="0" cy="0"/>
          <a:chOff x="0" y="0"/>
          <a:chExt cx="0" cy="0"/>
        </a:xfrm>
      </p:grpSpPr>
      <p:pic>
        <p:nvPicPr>
          <p:cNvPr id="253" name="Google Shape;253;p22"/>
          <p:cNvPicPr preferRelativeResize="0"/>
          <p:nvPr/>
        </p:nvPicPr>
        <p:blipFill>
          <a:blip r:embed="rId2">
            <a:alphaModFix amt="42000"/>
          </a:blip>
          <a:stretch>
            <a:fillRect/>
          </a:stretch>
        </p:blipFill>
        <p:spPr>
          <a:xfrm rot="10314417">
            <a:off x="1950844" y="4208106"/>
            <a:ext cx="4266900" cy="2787647"/>
          </a:xfrm>
          <a:prstGeom prst="rect">
            <a:avLst/>
          </a:prstGeom>
          <a:noFill/>
          <a:ln>
            <a:noFill/>
          </a:ln>
        </p:spPr>
      </p:pic>
      <p:pic>
        <p:nvPicPr>
          <p:cNvPr id="254" name="Google Shape;254;p22"/>
          <p:cNvPicPr preferRelativeResize="0"/>
          <p:nvPr/>
        </p:nvPicPr>
        <p:blipFill>
          <a:blip r:embed="rId3">
            <a:alphaModFix amt="42000"/>
          </a:blip>
          <a:stretch>
            <a:fillRect/>
          </a:stretch>
        </p:blipFill>
        <p:spPr>
          <a:xfrm rot="-6361050">
            <a:off x="-2388955" y="3058219"/>
            <a:ext cx="4266900" cy="2787649"/>
          </a:xfrm>
          <a:prstGeom prst="rect">
            <a:avLst/>
          </a:prstGeom>
          <a:noFill/>
          <a:ln>
            <a:noFill/>
          </a:ln>
        </p:spPr>
      </p:pic>
      <p:pic>
        <p:nvPicPr>
          <p:cNvPr id="255" name="Google Shape;255;p22"/>
          <p:cNvPicPr preferRelativeResize="0"/>
          <p:nvPr/>
        </p:nvPicPr>
        <p:blipFill>
          <a:blip r:embed="rId4"/>
          <a:stretch>
            <a:fillRect/>
          </a:stretch>
        </p:blipFill>
        <p:spPr>
          <a:xfrm rot="10800000">
            <a:off x="-1770378" y="4417345"/>
            <a:ext cx="4231199" cy="2764325"/>
          </a:xfrm>
          <a:prstGeom prst="rect">
            <a:avLst/>
          </a:prstGeom>
          <a:noFill/>
          <a:ln>
            <a:noFill/>
          </a:ln>
        </p:spPr>
      </p:pic>
      <p:pic>
        <p:nvPicPr>
          <p:cNvPr id="256" name="Google Shape;256;p22"/>
          <p:cNvPicPr preferRelativeResize="0"/>
          <p:nvPr/>
        </p:nvPicPr>
        <p:blipFill>
          <a:blip r:embed="rId3">
            <a:alphaModFix amt="42000"/>
          </a:blip>
          <a:stretch>
            <a:fillRect/>
          </a:stretch>
        </p:blipFill>
        <p:spPr>
          <a:xfrm rot="508006" flipH="1">
            <a:off x="2700885" y="-2247381"/>
            <a:ext cx="4266899" cy="2787648"/>
          </a:xfrm>
          <a:prstGeom prst="rect">
            <a:avLst/>
          </a:prstGeom>
          <a:noFill/>
          <a:ln>
            <a:noFill/>
          </a:ln>
        </p:spPr>
      </p:pic>
      <p:pic>
        <p:nvPicPr>
          <p:cNvPr id="257" name="Google Shape;257;p22"/>
          <p:cNvPicPr preferRelativeResize="0"/>
          <p:nvPr/>
        </p:nvPicPr>
        <p:blipFill>
          <a:blip r:embed="rId3">
            <a:alphaModFix amt="42000"/>
          </a:blip>
          <a:stretch>
            <a:fillRect/>
          </a:stretch>
        </p:blipFill>
        <p:spPr>
          <a:xfrm rot="997443" flipH="1">
            <a:off x="-2481307" y="-1030830"/>
            <a:ext cx="4266901" cy="2787650"/>
          </a:xfrm>
          <a:prstGeom prst="rect">
            <a:avLst/>
          </a:prstGeom>
          <a:noFill/>
          <a:ln>
            <a:noFill/>
          </a:ln>
        </p:spPr>
      </p:pic>
      <p:pic>
        <p:nvPicPr>
          <p:cNvPr id="258" name="Google Shape;258;p22"/>
          <p:cNvPicPr preferRelativeResize="0"/>
          <p:nvPr/>
        </p:nvPicPr>
        <p:blipFill>
          <a:blip r:embed="rId4"/>
          <a:stretch>
            <a:fillRect/>
          </a:stretch>
        </p:blipFill>
        <p:spPr>
          <a:xfrm rot="-1621721" flipH="1">
            <a:off x="-1154865" y="-1807931"/>
            <a:ext cx="4231198" cy="2764324"/>
          </a:xfrm>
          <a:prstGeom prst="rect">
            <a:avLst/>
          </a:prstGeom>
          <a:noFill/>
          <a:ln>
            <a:noFill/>
          </a:ln>
        </p:spPr>
      </p:pic>
      <p:pic>
        <p:nvPicPr>
          <p:cNvPr id="259" name="Google Shape;259;p22"/>
          <p:cNvPicPr preferRelativeResize="0"/>
          <p:nvPr/>
        </p:nvPicPr>
        <p:blipFill>
          <a:blip r:embed="rId5"/>
          <a:stretch>
            <a:fillRect/>
          </a:stretch>
        </p:blipFill>
        <p:spPr>
          <a:xfrm rot="6299996" flipH="1">
            <a:off x="-489190" y="-374663"/>
            <a:ext cx="953651" cy="1532316"/>
          </a:xfrm>
          <a:prstGeom prst="rect">
            <a:avLst/>
          </a:prstGeom>
          <a:noFill/>
          <a:ln>
            <a:noFill/>
          </a:ln>
        </p:spPr>
      </p:pic>
      <p:pic>
        <p:nvPicPr>
          <p:cNvPr id="260" name="Google Shape;260;p22"/>
          <p:cNvPicPr preferRelativeResize="0"/>
          <p:nvPr/>
        </p:nvPicPr>
        <p:blipFill>
          <a:blip r:embed="rId2">
            <a:alphaModFix amt="42000"/>
          </a:blip>
          <a:stretch>
            <a:fillRect/>
          </a:stretch>
        </p:blipFill>
        <p:spPr>
          <a:xfrm rot="2381727" flipH="1">
            <a:off x="5359843" y="-2112655"/>
            <a:ext cx="4266902" cy="2787647"/>
          </a:xfrm>
          <a:prstGeom prst="rect">
            <a:avLst/>
          </a:prstGeom>
          <a:noFill/>
          <a:ln>
            <a:noFill/>
          </a:ln>
        </p:spPr>
      </p:pic>
      <p:pic>
        <p:nvPicPr>
          <p:cNvPr id="261" name="Google Shape;261;p22"/>
          <p:cNvPicPr preferRelativeResize="0"/>
          <p:nvPr/>
        </p:nvPicPr>
        <p:blipFill>
          <a:blip r:embed="rId3">
            <a:alphaModFix amt="42000"/>
          </a:blip>
          <a:stretch>
            <a:fillRect/>
          </a:stretch>
        </p:blipFill>
        <p:spPr>
          <a:xfrm rot="9006737">
            <a:off x="5124037" y="4117608"/>
            <a:ext cx="4266897" cy="2787646"/>
          </a:xfrm>
          <a:prstGeom prst="rect">
            <a:avLst/>
          </a:prstGeom>
          <a:noFill/>
          <a:ln>
            <a:noFill/>
          </a:ln>
        </p:spPr>
      </p:pic>
      <p:pic>
        <p:nvPicPr>
          <p:cNvPr id="262" name="Google Shape;262;p22"/>
          <p:cNvPicPr preferRelativeResize="0"/>
          <p:nvPr/>
        </p:nvPicPr>
        <p:blipFill>
          <a:blip r:embed="rId6"/>
          <a:stretch>
            <a:fillRect/>
          </a:stretch>
        </p:blipFill>
        <p:spPr>
          <a:xfrm flipH="1">
            <a:off x="-1027800" y="4010662"/>
            <a:ext cx="1544577" cy="1650623"/>
          </a:xfrm>
          <a:prstGeom prst="rect">
            <a:avLst/>
          </a:prstGeom>
          <a:noFill/>
          <a:ln>
            <a:noFill/>
          </a:ln>
        </p:spPr>
      </p:pic>
      <p:sp>
        <p:nvSpPr>
          <p:cNvPr id="263" name="Google Shape;263;p22"/>
          <p:cNvSpPr txBox="1">
            <a:spLocks noGrp="1"/>
          </p:cNvSpPr>
          <p:nvPr>
            <p:ph type="title"/>
          </p:nvPr>
        </p:nvSpPr>
        <p:spPr>
          <a:xfrm>
            <a:off x="1514425" y="2398075"/>
            <a:ext cx="4827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5700">
                <a:solidFill>
                  <a:schemeClr val="accent3"/>
                </a:solidFill>
              </a:defRPr>
            </a:lvl1pPr>
            <a:lvl2pPr lvl="1" rtl="0">
              <a:spcBef>
                <a:spcPts val="0"/>
              </a:spcBef>
              <a:spcAft>
                <a:spcPts val="0"/>
              </a:spcAft>
              <a:buClr>
                <a:schemeClr val="accent3"/>
              </a:buClr>
              <a:buSzPts val="3600"/>
              <a:buNone/>
              <a:defRPr sz="3600">
                <a:solidFill>
                  <a:schemeClr val="accent3"/>
                </a:solidFill>
              </a:defRPr>
            </a:lvl2pPr>
            <a:lvl3pPr lvl="2" rtl="0">
              <a:spcBef>
                <a:spcPts val="0"/>
              </a:spcBef>
              <a:spcAft>
                <a:spcPts val="0"/>
              </a:spcAft>
              <a:buClr>
                <a:schemeClr val="accent3"/>
              </a:buClr>
              <a:buSzPts val="3600"/>
              <a:buNone/>
              <a:defRPr sz="3600">
                <a:solidFill>
                  <a:schemeClr val="accent3"/>
                </a:solidFill>
              </a:defRPr>
            </a:lvl3pPr>
            <a:lvl4pPr lvl="3" rtl="0">
              <a:spcBef>
                <a:spcPts val="0"/>
              </a:spcBef>
              <a:spcAft>
                <a:spcPts val="0"/>
              </a:spcAft>
              <a:buClr>
                <a:schemeClr val="accent3"/>
              </a:buClr>
              <a:buSzPts val="3600"/>
              <a:buNone/>
              <a:defRPr sz="3600">
                <a:solidFill>
                  <a:schemeClr val="accent3"/>
                </a:solidFill>
              </a:defRPr>
            </a:lvl4pPr>
            <a:lvl5pPr lvl="4" rtl="0">
              <a:spcBef>
                <a:spcPts val="0"/>
              </a:spcBef>
              <a:spcAft>
                <a:spcPts val="0"/>
              </a:spcAft>
              <a:buClr>
                <a:schemeClr val="accent3"/>
              </a:buClr>
              <a:buSzPts val="3600"/>
              <a:buNone/>
              <a:defRPr sz="3600">
                <a:solidFill>
                  <a:schemeClr val="accent3"/>
                </a:solidFill>
              </a:defRPr>
            </a:lvl5pPr>
            <a:lvl6pPr lvl="5" rtl="0">
              <a:spcBef>
                <a:spcPts val="0"/>
              </a:spcBef>
              <a:spcAft>
                <a:spcPts val="0"/>
              </a:spcAft>
              <a:buClr>
                <a:schemeClr val="accent3"/>
              </a:buClr>
              <a:buSzPts val="3600"/>
              <a:buNone/>
              <a:defRPr sz="3600">
                <a:solidFill>
                  <a:schemeClr val="accent3"/>
                </a:solidFill>
              </a:defRPr>
            </a:lvl6pPr>
            <a:lvl7pPr lvl="6" rtl="0">
              <a:spcBef>
                <a:spcPts val="0"/>
              </a:spcBef>
              <a:spcAft>
                <a:spcPts val="0"/>
              </a:spcAft>
              <a:buClr>
                <a:schemeClr val="accent3"/>
              </a:buClr>
              <a:buSzPts val="3600"/>
              <a:buNone/>
              <a:defRPr sz="3600">
                <a:solidFill>
                  <a:schemeClr val="accent3"/>
                </a:solidFill>
              </a:defRPr>
            </a:lvl7pPr>
            <a:lvl8pPr lvl="7" rtl="0">
              <a:spcBef>
                <a:spcPts val="0"/>
              </a:spcBef>
              <a:spcAft>
                <a:spcPts val="0"/>
              </a:spcAft>
              <a:buClr>
                <a:schemeClr val="accent3"/>
              </a:buClr>
              <a:buSzPts val="3600"/>
              <a:buNone/>
              <a:defRPr sz="3600">
                <a:solidFill>
                  <a:schemeClr val="accent3"/>
                </a:solidFill>
              </a:defRPr>
            </a:lvl8pPr>
            <a:lvl9pPr lvl="8" rtl="0">
              <a:spcBef>
                <a:spcPts val="0"/>
              </a:spcBef>
              <a:spcAft>
                <a:spcPts val="0"/>
              </a:spcAft>
              <a:buClr>
                <a:schemeClr val="accent3"/>
              </a:buClr>
              <a:buSzPts val="3600"/>
              <a:buNone/>
              <a:defRPr sz="3600">
                <a:solidFill>
                  <a:schemeClr val="accent3"/>
                </a:solidFill>
              </a:defRPr>
            </a:lvl9pPr>
          </a:lstStyle>
          <a:p>
            <a:endParaRPr/>
          </a:p>
        </p:txBody>
      </p:sp>
      <p:sp>
        <p:nvSpPr>
          <p:cNvPr id="264" name="Google Shape;264;p22"/>
          <p:cNvSpPr txBox="1">
            <a:spLocks noGrp="1"/>
          </p:cNvSpPr>
          <p:nvPr>
            <p:ph type="title" idx="2" hasCustomPrompt="1"/>
          </p:nvPr>
        </p:nvSpPr>
        <p:spPr>
          <a:xfrm>
            <a:off x="1514425" y="1212962"/>
            <a:ext cx="1677300" cy="925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400">
                <a:latin typeface="Ingrid Darling"/>
                <a:ea typeface="Ingrid Darling"/>
                <a:cs typeface="Ingrid Darling"/>
                <a:sym typeface="Ingrid Darling"/>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65" name="Google Shape;265;p22"/>
          <p:cNvSpPr txBox="1">
            <a:spLocks noGrp="1"/>
          </p:cNvSpPr>
          <p:nvPr>
            <p:ph type="subTitle" idx="1"/>
          </p:nvPr>
        </p:nvSpPr>
        <p:spPr>
          <a:xfrm>
            <a:off x="1514425" y="3491638"/>
            <a:ext cx="48783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3">
    <p:spTree>
      <p:nvGrpSpPr>
        <p:cNvPr id="1" name="Shape 266"/>
        <p:cNvGrpSpPr/>
        <p:nvPr/>
      </p:nvGrpSpPr>
      <p:grpSpPr>
        <a:xfrm>
          <a:off x="0" y="0"/>
          <a:ext cx="0" cy="0"/>
          <a:chOff x="0" y="0"/>
          <a:chExt cx="0" cy="0"/>
        </a:xfrm>
      </p:grpSpPr>
      <p:pic>
        <p:nvPicPr>
          <p:cNvPr id="267" name="Google Shape;267;p23"/>
          <p:cNvPicPr preferRelativeResize="0"/>
          <p:nvPr/>
        </p:nvPicPr>
        <p:blipFill>
          <a:blip r:embed="rId2">
            <a:alphaModFix amt="42000"/>
          </a:blip>
          <a:stretch>
            <a:fillRect/>
          </a:stretch>
        </p:blipFill>
        <p:spPr>
          <a:xfrm rot="9417554" flipH="1">
            <a:off x="-724239" y="4391503"/>
            <a:ext cx="4266903" cy="2787646"/>
          </a:xfrm>
          <a:prstGeom prst="rect">
            <a:avLst/>
          </a:prstGeom>
          <a:noFill/>
          <a:ln>
            <a:noFill/>
          </a:ln>
        </p:spPr>
      </p:pic>
      <p:sp>
        <p:nvSpPr>
          <p:cNvPr id="268" name="Google Shape;268;p23"/>
          <p:cNvSpPr txBox="1">
            <a:spLocks noGrp="1"/>
          </p:cNvSpPr>
          <p:nvPr>
            <p:ph type="subTitle" idx="1"/>
          </p:nvPr>
        </p:nvSpPr>
        <p:spPr>
          <a:xfrm>
            <a:off x="1286178" y="2461641"/>
            <a:ext cx="2562300" cy="10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69" name="Google Shape;269;p23"/>
          <p:cNvSpPr txBox="1">
            <a:spLocks noGrp="1"/>
          </p:cNvSpPr>
          <p:nvPr>
            <p:ph type="title"/>
          </p:nvPr>
        </p:nvSpPr>
        <p:spPr>
          <a:xfrm>
            <a:off x="1286178" y="1270859"/>
            <a:ext cx="2562300" cy="1124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70" name="Google Shape;270;p23"/>
          <p:cNvPicPr preferRelativeResize="0"/>
          <p:nvPr/>
        </p:nvPicPr>
        <p:blipFill>
          <a:blip r:embed="rId3">
            <a:alphaModFix amt="42000"/>
          </a:blip>
          <a:stretch>
            <a:fillRect/>
          </a:stretch>
        </p:blipFill>
        <p:spPr>
          <a:xfrm rot="8726762">
            <a:off x="6697146" y="3290676"/>
            <a:ext cx="4266903" cy="2787650"/>
          </a:xfrm>
          <a:prstGeom prst="rect">
            <a:avLst/>
          </a:prstGeom>
          <a:noFill/>
          <a:ln>
            <a:noFill/>
          </a:ln>
        </p:spPr>
      </p:pic>
      <p:pic>
        <p:nvPicPr>
          <p:cNvPr id="271" name="Google Shape;271;p23"/>
          <p:cNvPicPr preferRelativeResize="0"/>
          <p:nvPr/>
        </p:nvPicPr>
        <p:blipFill>
          <a:blip r:embed="rId4">
            <a:alphaModFix amt="42000"/>
          </a:blip>
          <a:stretch>
            <a:fillRect/>
          </a:stretch>
        </p:blipFill>
        <p:spPr>
          <a:xfrm rot="-1572134">
            <a:off x="-1282339" y="-1819598"/>
            <a:ext cx="4266901" cy="2787647"/>
          </a:xfrm>
          <a:prstGeom prst="rect">
            <a:avLst/>
          </a:prstGeom>
          <a:noFill/>
          <a:ln>
            <a:noFill/>
          </a:ln>
        </p:spPr>
      </p:pic>
      <p:pic>
        <p:nvPicPr>
          <p:cNvPr id="272" name="Google Shape;272;p23"/>
          <p:cNvPicPr preferRelativeResize="0"/>
          <p:nvPr/>
        </p:nvPicPr>
        <p:blipFill>
          <a:blip r:embed="rId3">
            <a:alphaModFix amt="42000"/>
          </a:blip>
          <a:stretch>
            <a:fillRect/>
          </a:stretch>
        </p:blipFill>
        <p:spPr>
          <a:xfrm rot="-4438950" flipH="1">
            <a:off x="-2513827" y="235076"/>
            <a:ext cx="4266900" cy="2787649"/>
          </a:xfrm>
          <a:prstGeom prst="rect">
            <a:avLst/>
          </a:prstGeom>
          <a:noFill/>
          <a:ln>
            <a:noFill/>
          </a:ln>
        </p:spPr>
      </p:pic>
      <p:pic>
        <p:nvPicPr>
          <p:cNvPr id="273" name="Google Shape;273;p23"/>
          <p:cNvPicPr preferRelativeResize="0"/>
          <p:nvPr/>
        </p:nvPicPr>
        <p:blipFill>
          <a:blip r:embed="rId3">
            <a:alphaModFix amt="42000"/>
          </a:blip>
          <a:stretch>
            <a:fillRect/>
          </a:stretch>
        </p:blipFill>
        <p:spPr>
          <a:xfrm rot="9802557">
            <a:off x="-2513832" y="4033449"/>
            <a:ext cx="4266901" cy="2787650"/>
          </a:xfrm>
          <a:prstGeom prst="rect">
            <a:avLst/>
          </a:prstGeom>
          <a:noFill/>
          <a:ln>
            <a:noFill/>
          </a:ln>
        </p:spPr>
      </p:pic>
      <p:pic>
        <p:nvPicPr>
          <p:cNvPr id="274" name="Google Shape;274;p23"/>
          <p:cNvPicPr preferRelativeResize="0"/>
          <p:nvPr/>
        </p:nvPicPr>
        <p:blipFill>
          <a:blip r:embed="rId4"/>
          <a:stretch>
            <a:fillRect/>
          </a:stretch>
        </p:blipFill>
        <p:spPr>
          <a:xfrm rot="10090643">
            <a:off x="4801306" y="4049457"/>
            <a:ext cx="3996940" cy="2611290"/>
          </a:xfrm>
          <a:prstGeom prst="rect">
            <a:avLst/>
          </a:prstGeom>
          <a:noFill/>
          <a:ln>
            <a:noFill/>
          </a:ln>
        </p:spPr>
      </p:pic>
      <p:pic>
        <p:nvPicPr>
          <p:cNvPr id="275" name="Google Shape;275;p23"/>
          <p:cNvPicPr preferRelativeResize="0"/>
          <p:nvPr/>
        </p:nvPicPr>
        <p:blipFill>
          <a:blip r:embed="rId5"/>
          <a:stretch>
            <a:fillRect/>
          </a:stretch>
        </p:blipFill>
        <p:spPr>
          <a:xfrm rot="4500001">
            <a:off x="136967" y="4488991"/>
            <a:ext cx="710091" cy="1140968"/>
          </a:xfrm>
          <a:prstGeom prst="rect">
            <a:avLst/>
          </a:prstGeom>
          <a:noFill/>
          <a:ln>
            <a:noFill/>
          </a:ln>
        </p:spPr>
      </p:pic>
      <p:pic>
        <p:nvPicPr>
          <p:cNvPr id="276" name="Google Shape;276;p23"/>
          <p:cNvPicPr preferRelativeResize="0"/>
          <p:nvPr/>
        </p:nvPicPr>
        <p:blipFill>
          <a:blip r:embed="rId5"/>
          <a:stretch>
            <a:fillRect/>
          </a:stretch>
        </p:blipFill>
        <p:spPr>
          <a:xfrm rot="6300010" flipH="1">
            <a:off x="-304065" y="-472320"/>
            <a:ext cx="798781" cy="1283491"/>
          </a:xfrm>
          <a:prstGeom prst="rect">
            <a:avLst/>
          </a:prstGeom>
          <a:noFill/>
          <a:ln>
            <a:noFill/>
          </a:ln>
        </p:spPr>
      </p:pic>
      <p:pic>
        <p:nvPicPr>
          <p:cNvPr id="277" name="Google Shape;277;p23"/>
          <p:cNvPicPr preferRelativeResize="0"/>
          <p:nvPr/>
        </p:nvPicPr>
        <p:blipFill>
          <a:blip r:embed="rId2">
            <a:alphaModFix amt="42000"/>
          </a:blip>
          <a:stretch>
            <a:fillRect/>
          </a:stretch>
        </p:blipFill>
        <p:spPr>
          <a:xfrm rot="1935842">
            <a:off x="6510118" y="-1432605"/>
            <a:ext cx="3510318" cy="2293360"/>
          </a:xfrm>
          <a:prstGeom prst="rect">
            <a:avLst/>
          </a:prstGeom>
          <a:noFill/>
          <a:ln>
            <a:noFill/>
          </a:ln>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3_1">
    <p:spTree>
      <p:nvGrpSpPr>
        <p:cNvPr id="1" name="Shape 278"/>
        <p:cNvGrpSpPr/>
        <p:nvPr/>
      </p:nvGrpSpPr>
      <p:grpSpPr>
        <a:xfrm>
          <a:off x="0" y="0"/>
          <a:ext cx="0" cy="0"/>
          <a:chOff x="0" y="0"/>
          <a:chExt cx="0" cy="0"/>
        </a:xfrm>
      </p:grpSpPr>
      <p:pic>
        <p:nvPicPr>
          <p:cNvPr id="279" name="Google Shape;279;p24"/>
          <p:cNvPicPr preferRelativeResize="0"/>
          <p:nvPr/>
        </p:nvPicPr>
        <p:blipFill>
          <a:blip r:embed="rId2">
            <a:alphaModFix amt="42000"/>
          </a:blip>
          <a:stretch>
            <a:fillRect/>
          </a:stretch>
        </p:blipFill>
        <p:spPr>
          <a:xfrm rot="-9151852">
            <a:off x="-1124237" y="3836862"/>
            <a:ext cx="3079377" cy="2011810"/>
          </a:xfrm>
          <a:prstGeom prst="rect">
            <a:avLst/>
          </a:prstGeom>
          <a:noFill/>
          <a:ln>
            <a:noFill/>
          </a:ln>
        </p:spPr>
      </p:pic>
      <p:sp>
        <p:nvSpPr>
          <p:cNvPr id="280" name="Google Shape;280;p24"/>
          <p:cNvSpPr txBox="1">
            <a:spLocks noGrp="1"/>
          </p:cNvSpPr>
          <p:nvPr>
            <p:ph type="subTitle" idx="1"/>
          </p:nvPr>
        </p:nvSpPr>
        <p:spPr>
          <a:xfrm>
            <a:off x="5109196" y="2498088"/>
            <a:ext cx="2562300" cy="12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81" name="Google Shape;281;p24"/>
          <p:cNvSpPr txBox="1">
            <a:spLocks noGrp="1"/>
          </p:cNvSpPr>
          <p:nvPr>
            <p:ph type="title"/>
          </p:nvPr>
        </p:nvSpPr>
        <p:spPr>
          <a:xfrm>
            <a:off x="5109200" y="1292450"/>
            <a:ext cx="2562300" cy="1124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82" name="Google Shape;282;p24"/>
          <p:cNvPicPr preferRelativeResize="0"/>
          <p:nvPr/>
        </p:nvPicPr>
        <p:blipFill>
          <a:blip r:embed="rId3">
            <a:alphaModFix amt="60000"/>
          </a:blip>
          <a:stretch>
            <a:fillRect/>
          </a:stretch>
        </p:blipFill>
        <p:spPr>
          <a:xfrm rot="-10272756" flipH="1">
            <a:off x="76972" y="4077513"/>
            <a:ext cx="4266901" cy="2787650"/>
          </a:xfrm>
          <a:prstGeom prst="rect">
            <a:avLst/>
          </a:prstGeom>
          <a:noFill/>
          <a:ln>
            <a:noFill/>
          </a:ln>
        </p:spPr>
      </p:pic>
      <p:pic>
        <p:nvPicPr>
          <p:cNvPr id="283" name="Google Shape;283;p24"/>
          <p:cNvPicPr preferRelativeResize="0"/>
          <p:nvPr/>
        </p:nvPicPr>
        <p:blipFill>
          <a:blip r:embed="rId2">
            <a:alphaModFix amt="42000"/>
          </a:blip>
          <a:stretch>
            <a:fillRect/>
          </a:stretch>
        </p:blipFill>
        <p:spPr>
          <a:xfrm rot="1572134" flipH="1">
            <a:off x="6550295" y="-1925173"/>
            <a:ext cx="4266901" cy="2787647"/>
          </a:xfrm>
          <a:prstGeom prst="rect">
            <a:avLst/>
          </a:prstGeom>
          <a:noFill/>
          <a:ln>
            <a:noFill/>
          </a:ln>
        </p:spPr>
      </p:pic>
      <p:pic>
        <p:nvPicPr>
          <p:cNvPr id="284" name="Google Shape;284;p24"/>
          <p:cNvPicPr preferRelativeResize="0"/>
          <p:nvPr/>
        </p:nvPicPr>
        <p:blipFill>
          <a:blip r:embed="rId3">
            <a:alphaModFix amt="42000"/>
          </a:blip>
          <a:stretch>
            <a:fillRect/>
          </a:stretch>
        </p:blipFill>
        <p:spPr>
          <a:xfrm rot="4438950">
            <a:off x="7781784" y="129501"/>
            <a:ext cx="4266900" cy="2787649"/>
          </a:xfrm>
          <a:prstGeom prst="rect">
            <a:avLst/>
          </a:prstGeom>
          <a:noFill/>
          <a:ln>
            <a:noFill/>
          </a:ln>
        </p:spPr>
      </p:pic>
      <p:pic>
        <p:nvPicPr>
          <p:cNvPr id="285" name="Google Shape;285;p24"/>
          <p:cNvPicPr preferRelativeResize="0"/>
          <p:nvPr/>
        </p:nvPicPr>
        <p:blipFill>
          <a:blip r:embed="rId3">
            <a:alphaModFix amt="42000"/>
          </a:blip>
          <a:stretch>
            <a:fillRect/>
          </a:stretch>
        </p:blipFill>
        <p:spPr>
          <a:xfrm rot="-9802557" flipH="1">
            <a:off x="7781787" y="3927874"/>
            <a:ext cx="4266901" cy="2787650"/>
          </a:xfrm>
          <a:prstGeom prst="rect">
            <a:avLst/>
          </a:prstGeom>
          <a:noFill/>
          <a:ln>
            <a:noFill/>
          </a:ln>
        </p:spPr>
      </p:pic>
      <p:pic>
        <p:nvPicPr>
          <p:cNvPr id="286" name="Google Shape;286;p24"/>
          <p:cNvPicPr preferRelativeResize="0"/>
          <p:nvPr/>
        </p:nvPicPr>
        <p:blipFill>
          <a:blip r:embed="rId4"/>
          <a:stretch>
            <a:fillRect/>
          </a:stretch>
        </p:blipFill>
        <p:spPr>
          <a:xfrm rot="9178279" flipH="1">
            <a:off x="6491049" y="4728301"/>
            <a:ext cx="4231198" cy="2764324"/>
          </a:xfrm>
          <a:prstGeom prst="rect">
            <a:avLst/>
          </a:prstGeom>
          <a:noFill/>
          <a:ln>
            <a:noFill/>
          </a:ln>
        </p:spPr>
      </p:pic>
      <p:pic>
        <p:nvPicPr>
          <p:cNvPr id="287" name="Google Shape;287;p24"/>
          <p:cNvPicPr preferRelativeResize="0"/>
          <p:nvPr/>
        </p:nvPicPr>
        <p:blipFill>
          <a:blip r:embed="rId5"/>
          <a:stretch>
            <a:fillRect/>
          </a:stretch>
        </p:blipFill>
        <p:spPr>
          <a:xfrm rot="-6300010">
            <a:off x="9040142" y="-577895"/>
            <a:ext cx="798781" cy="1283491"/>
          </a:xfrm>
          <a:prstGeom prst="rect">
            <a:avLst/>
          </a:prstGeom>
          <a:noFill/>
          <a:ln>
            <a:noFill/>
          </a:ln>
        </p:spPr>
      </p:pic>
      <p:pic>
        <p:nvPicPr>
          <p:cNvPr id="288" name="Google Shape;288;p24"/>
          <p:cNvPicPr preferRelativeResize="0"/>
          <p:nvPr/>
        </p:nvPicPr>
        <p:blipFill>
          <a:blip r:embed="rId4"/>
          <a:stretch>
            <a:fillRect/>
          </a:stretch>
        </p:blipFill>
        <p:spPr>
          <a:xfrm rot="-1621722" flipH="1">
            <a:off x="-1174948" y="-1597495"/>
            <a:ext cx="3422158" cy="2235762"/>
          </a:xfrm>
          <a:prstGeom prst="rect">
            <a:avLst/>
          </a:prstGeom>
          <a:noFill/>
          <a:ln>
            <a:noFill/>
          </a:ln>
        </p:spPr>
      </p:pic>
      <p:pic>
        <p:nvPicPr>
          <p:cNvPr id="289" name="Google Shape;289;p24"/>
          <p:cNvPicPr preferRelativeResize="0"/>
          <p:nvPr/>
        </p:nvPicPr>
        <p:blipFill>
          <a:blip r:embed="rId6"/>
          <a:stretch>
            <a:fillRect/>
          </a:stretch>
        </p:blipFill>
        <p:spPr>
          <a:xfrm>
            <a:off x="8184325" y="4496387"/>
            <a:ext cx="1544577" cy="1650623"/>
          </a:xfrm>
          <a:prstGeom prst="rect">
            <a:avLst/>
          </a:prstGeom>
          <a:noFill/>
          <a:ln>
            <a:noFill/>
          </a:ln>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158200" y="2017075"/>
            <a:ext cx="4827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3600"/>
              <a:buNone/>
              <a:defRPr sz="5700">
                <a:solidFill>
                  <a:schemeClr val="accent3"/>
                </a:solidFill>
              </a:defRPr>
            </a:lvl1pPr>
            <a:lvl2pPr lvl="1" algn="ctr">
              <a:spcBef>
                <a:spcPts val="0"/>
              </a:spcBef>
              <a:spcAft>
                <a:spcPts val="0"/>
              </a:spcAft>
              <a:buClr>
                <a:schemeClr val="accent3"/>
              </a:buClr>
              <a:buSzPts val="3600"/>
              <a:buNone/>
              <a:defRPr sz="3600">
                <a:solidFill>
                  <a:schemeClr val="accent3"/>
                </a:solidFill>
              </a:defRPr>
            </a:lvl2pPr>
            <a:lvl3pPr lvl="2" algn="ctr">
              <a:spcBef>
                <a:spcPts val="0"/>
              </a:spcBef>
              <a:spcAft>
                <a:spcPts val="0"/>
              </a:spcAft>
              <a:buClr>
                <a:schemeClr val="accent3"/>
              </a:buClr>
              <a:buSzPts val="3600"/>
              <a:buNone/>
              <a:defRPr sz="3600">
                <a:solidFill>
                  <a:schemeClr val="accent3"/>
                </a:solidFill>
              </a:defRPr>
            </a:lvl3pPr>
            <a:lvl4pPr lvl="3" algn="ctr">
              <a:spcBef>
                <a:spcPts val="0"/>
              </a:spcBef>
              <a:spcAft>
                <a:spcPts val="0"/>
              </a:spcAft>
              <a:buClr>
                <a:schemeClr val="accent3"/>
              </a:buClr>
              <a:buSzPts val="3600"/>
              <a:buNone/>
              <a:defRPr sz="3600">
                <a:solidFill>
                  <a:schemeClr val="accent3"/>
                </a:solidFill>
              </a:defRPr>
            </a:lvl4pPr>
            <a:lvl5pPr lvl="4" algn="ctr">
              <a:spcBef>
                <a:spcPts val="0"/>
              </a:spcBef>
              <a:spcAft>
                <a:spcPts val="0"/>
              </a:spcAft>
              <a:buClr>
                <a:schemeClr val="accent3"/>
              </a:buClr>
              <a:buSzPts val="3600"/>
              <a:buNone/>
              <a:defRPr sz="3600">
                <a:solidFill>
                  <a:schemeClr val="accent3"/>
                </a:solidFill>
              </a:defRPr>
            </a:lvl5pPr>
            <a:lvl6pPr lvl="5" algn="ctr">
              <a:spcBef>
                <a:spcPts val="0"/>
              </a:spcBef>
              <a:spcAft>
                <a:spcPts val="0"/>
              </a:spcAft>
              <a:buClr>
                <a:schemeClr val="accent3"/>
              </a:buClr>
              <a:buSzPts val="3600"/>
              <a:buNone/>
              <a:defRPr sz="3600">
                <a:solidFill>
                  <a:schemeClr val="accent3"/>
                </a:solidFill>
              </a:defRPr>
            </a:lvl6pPr>
            <a:lvl7pPr lvl="6" algn="ctr">
              <a:spcBef>
                <a:spcPts val="0"/>
              </a:spcBef>
              <a:spcAft>
                <a:spcPts val="0"/>
              </a:spcAft>
              <a:buClr>
                <a:schemeClr val="accent3"/>
              </a:buClr>
              <a:buSzPts val="3600"/>
              <a:buNone/>
              <a:defRPr sz="3600">
                <a:solidFill>
                  <a:schemeClr val="accent3"/>
                </a:solidFill>
              </a:defRPr>
            </a:lvl7pPr>
            <a:lvl8pPr lvl="7" algn="ctr">
              <a:spcBef>
                <a:spcPts val="0"/>
              </a:spcBef>
              <a:spcAft>
                <a:spcPts val="0"/>
              </a:spcAft>
              <a:buClr>
                <a:schemeClr val="accent3"/>
              </a:buClr>
              <a:buSzPts val="3600"/>
              <a:buNone/>
              <a:defRPr sz="3600">
                <a:solidFill>
                  <a:schemeClr val="accent3"/>
                </a:solidFill>
              </a:defRPr>
            </a:lvl8pPr>
            <a:lvl9pPr lvl="8" algn="ctr">
              <a:spcBef>
                <a:spcPts val="0"/>
              </a:spcBef>
              <a:spcAft>
                <a:spcPts val="0"/>
              </a:spcAft>
              <a:buClr>
                <a:schemeClr val="accent3"/>
              </a:buClr>
              <a:buSzPts val="3600"/>
              <a:buNone/>
              <a:defRPr sz="3600">
                <a:solidFill>
                  <a:schemeClr val="accent3"/>
                </a:solidFill>
              </a:defRPr>
            </a:lvl9pPr>
          </a:lstStyle>
          <a:p>
            <a:endParaRPr/>
          </a:p>
        </p:txBody>
      </p:sp>
      <p:sp>
        <p:nvSpPr>
          <p:cNvPr id="23" name="Google Shape;23;p3"/>
          <p:cNvSpPr txBox="1">
            <a:spLocks noGrp="1"/>
          </p:cNvSpPr>
          <p:nvPr>
            <p:ph type="title" idx="2" hasCustomPrompt="1"/>
          </p:nvPr>
        </p:nvSpPr>
        <p:spPr>
          <a:xfrm>
            <a:off x="3825150" y="831962"/>
            <a:ext cx="1677300" cy="9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400">
                <a:latin typeface="Ingrid Darling"/>
                <a:ea typeface="Ingrid Darling"/>
                <a:cs typeface="Ingrid Darling"/>
                <a:sym typeface="Ingrid Darling"/>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2132850" y="3110638"/>
            <a:ext cx="4878300" cy="43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5" name="Google Shape;25;p3"/>
          <p:cNvPicPr preferRelativeResize="0"/>
          <p:nvPr/>
        </p:nvPicPr>
        <p:blipFill>
          <a:blip r:embed="rId2">
            <a:alphaModFix amt="42000"/>
          </a:blip>
          <a:stretch>
            <a:fillRect/>
          </a:stretch>
        </p:blipFill>
        <p:spPr>
          <a:xfrm rot="-9227866" flipH="1">
            <a:off x="-626764" y="4441220"/>
            <a:ext cx="4266901" cy="2787647"/>
          </a:xfrm>
          <a:prstGeom prst="rect">
            <a:avLst/>
          </a:prstGeom>
          <a:noFill/>
          <a:ln>
            <a:noFill/>
          </a:ln>
        </p:spPr>
      </p:pic>
      <p:pic>
        <p:nvPicPr>
          <p:cNvPr id="26" name="Google Shape;26;p3"/>
          <p:cNvPicPr preferRelativeResize="0"/>
          <p:nvPr/>
        </p:nvPicPr>
        <p:blipFill>
          <a:blip r:embed="rId3">
            <a:alphaModFix amt="42000"/>
          </a:blip>
          <a:stretch>
            <a:fillRect/>
          </a:stretch>
        </p:blipFill>
        <p:spPr>
          <a:xfrm rot="6361050" flipH="1">
            <a:off x="6525723" y="3133644"/>
            <a:ext cx="4266900" cy="2787649"/>
          </a:xfrm>
          <a:prstGeom prst="rect">
            <a:avLst/>
          </a:prstGeom>
          <a:noFill/>
          <a:ln>
            <a:noFill/>
          </a:ln>
        </p:spPr>
      </p:pic>
      <p:pic>
        <p:nvPicPr>
          <p:cNvPr id="27" name="Google Shape;27;p3"/>
          <p:cNvPicPr preferRelativeResize="0"/>
          <p:nvPr/>
        </p:nvPicPr>
        <p:blipFill>
          <a:blip r:embed="rId4"/>
          <a:stretch>
            <a:fillRect/>
          </a:stretch>
        </p:blipFill>
        <p:spPr>
          <a:xfrm rot="10800000" flipH="1">
            <a:off x="6244497" y="4628520"/>
            <a:ext cx="4231199" cy="2764325"/>
          </a:xfrm>
          <a:prstGeom prst="rect">
            <a:avLst/>
          </a:prstGeom>
          <a:noFill/>
          <a:ln>
            <a:noFill/>
          </a:ln>
        </p:spPr>
      </p:pic>
      <p:pic>
        <p:nvPicPr>
          <p:cNvPr id="28" name="Google Shape;28;p3"/>
          <p:cNvPicPr preferRelativeResize="0"/>
          <p:nvPr/>
        </p:nvPicPr>
        <p:blipFill>
          <a:blip r:embed="rId5"/>
          <a:stretch>
            <a:fillRect/>
          </a:stretch>
        </p:blipFill>
        <p:spPr>
          <a:xfrm rot="-3369864" flipH="1">
            <a:off x="8065607" y="4248173"/>
            <a:ext cx="951395" cy="1528698"/>
          </a:xfrm>
          <a:prstGeom prst="rect">
            <a:avLst/>
          </a:prstGeom>
          <a:noFill/>
          <a:ln>
            <a:noFill/>
          </a:ln>
        </p:spPr>
      </p:pic>
      <p:pic>
        <p:nvPicPr>
          <p:cNvPr id="29" name="Google Shape;29;p3"/>
          <p:cNvPicPr preferRelativeResize="0"/>
          <p:nvPr/>
        </p:nvPicPr>
        <p:blipFill>
          <a:blip r:embed="rId3">
            <a:alphaModFix amt="42000"/>
          </a:blip>
          <a:stretch>
            <a:fillRect/>
          </a:stretch>
        </p:blipFill>
        <p:spPr>
          <a:xfrm rot="-6361050">
            <a:off x="-2328902" y="2386544"/>
            <a:ext cx="4266900" cy="2787649"/>
          </a:xfrm>
          <a:prstGeom prst="rect">
            <a:avLst/>
          </a:prstGeom>
          <a:noFill/>
          <a:ln>
            <a:noFill/>
          </a:ln>
        </p:spPr>
      </p:pic>
      <p:pic>
        <p:nvPicPr>
          <p:cNvPr id="30" name="Google Shape;30;p3"/>
          <p:cNvPicPr preferRelativeResize="0"/>
          <p:nvPr/>
        </p:nvPicPr>
        <p:blipFill>
          <a:blip r:embed="rId2">
            <a:alphaModFix amt="42000"/>
          </a:blip>
          <a:stretch>
            <a:fillRect/>
          </a:stretch>
        </p:blipFill>
        <p:spPr>
          <a:xfrm rot="4438950">
            <a:off x="6937385" y="-1198063"/>
            <a:ext cx="4266900" cy="2787649"/>
          </a:xfrm>
          <a:prstGeom prst="rect">
            <a:avLst/>
          </a:prstGeom>
          <a:noFill/>
          <a:ln>
            <a:noFill/>
          </a:ln>
        </p:spPr>
      </p:pic>
      <p:pic>
        <p:nvPicPr>
          <p:cNvPr id="31" name="Google Shape;31;p3"/>
          <p:cNvPicPr preferRelativeResize="0"/>
          <p:nvPr/>
        </p:nvPicPr>
        <p:blipFill>
          <a:blip r:embed="rId3">
            <a:alphaModFix amt="42000"/>
          </a:blip>
          <a:stretch>
            <a:fillRect/>
          </a:stretch>
        </p:blipFill>
        <p:spPr>
          <a:xfrm rot="997443" flipH="1">
            <a:off x="-2481307" y="-1030830"/>
            <a:ext cx="4266901" cy="2787650"/>
          </a:xfrm>
          <a:prstGeom prst="rect">
            <a:avLst/>
          </a:prstGeom>
          <a:noFill/>
          <a:ln>
            <a:noFill/>
          </a:ln>
        </p:spPr>
      </p:pic>
      <p:pic>
        <p:nvPicPr>
          <p:cNvPr id="32" name="Google Shape;32;p3"/>
          <p:cNvPicPr preferRelativeResize="0"/>
          <p:nvPr/>
        </p:nvPicPr>
        <p:blipFill>
          <a:blip r:embed="rId4"/>
          <a:stretch>
            <a:fillRect/>
          </a:stretch>
        </p:blipFill>
        <p:spPr>
          <a:xfrm rot="-1621721" flipH="1">
            <a:off x="-1154865" y="-1807931"/>
            <a:ext cx="4231198" cy="2764324"/>
          </a:xfrm>
          <a:prstGeom prst="rect">
            <a:avLst/>
          </a:prstGeom>
          <a:noFill/>
          <a:ln>
            <a:noFill/>
          </a:ln>
        </p:spPr>
      </p:pic>
      <p:pic>
        <p:nvPicPr>
          <p:cNvPr id="33" name="Google Shape;33;p3"/>
          <p:cNvPicPr preferRelativeResize="0"/>
          <p:nvPr/>
        </p:nvPicPr>
        <p:blipFill>
          <a:blip r:embed="rId5"/>
          <a:stretch>
            <a:fillRect/>
          </a:stretch>
        </p:blipFill>
        <p:spPr>
          <a:xfrm rot="6299996" flipH="1">
            <a:off x="-489190" y="-374663"/>
            <a:ext cx="953651" cy="1532316"/>
          </a:xfrm>
          <a:prstGeom prst="rect">
            <a:avLst/>
          </a:prstGeom>
          <a:noFill/>
          <a:ln>
            <a:noFill/>
          </a:ln>
        </p:spPr>
      </p:pic>
      <p:pic>
        <p:nvPicPr>
          <p:cNvPr id="34" name="Google Shape;34;p3"/>
          <p:cNvPicPr preferRelativeResize="0"/>
          <p:nvPr/>
        </p:nvPicPr>
        <p:blipFill>
          <a:blip r:embed="rId3">
            <a:alphaModFix amt="42000"/>
          </a:blip>
          <a:stretch>
            <a:fillRect/>
          </a:stretch>
        </p:blipFill>
        <p:spPr>
          <a:xfrm rot="878928" flipH="1">
            <a:off x="5264186" y="-1896037"/>
            <a:ext cx="4266899" cy="2787648"/>
          </a:xfrm>
          <a:prstGeom prst="rect">
            <a:avLst/>
          </a:prstGeom>
          <a:noFill/>
          <a:ln>
            <a:noFill/>
          </a:ln>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4">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92" name="Google Shape;292;p25"/>
          <p:cNvPicPr preferRelativeResize="0"/>
          <p:nvPr/>
        </p:nvPicPr>
        <p:blipFill>
          <a:blip r:embed="rId2">
            <a:alphaModFix amt="63000"/>
          </a:blip>
          <a:stretch>
            <a:fillRect/>
          </a:stretch>
        </p:blipFill>
        <p:spPr>
          <a:xfrm rot="-3918722" flipH="1">
            <a:off x="-2640088" y="-1293835"/>
            <a:ext cx="4231198" cy="2764324"/>
          </a:xfrm>
          <a:prstGeom prst="rect">
            <a:avLst/>
          </a:prstGeom>
          <a:noFill/>
          <a:ln>
            <a:noFill/>
          </a:ln>
        </p:spPr>
      </p:pic>
      <p:pic>
        <p:nvPicPr>
          <p:cNvPr id="293" name="Google Shape;293;p25"/>
          <p:cNvPicPr preferRelativeResize="0"/>
          <p:nvPr/>
        </p:nvPicPr>
        <p:blipFill>
          <a:blip r:embed="rId3">
            <a:alphaModFix amt="42000"/>
          </a:blip>
          <a:stretch>
            <a:fillRect/>
          </a:stretch>
        </p:blipFill>
        <p:spPr>
          <a:xfrm rot="-8591293">
            <a:off x="-1795078" y="4316659"/>
            <a:ext cx="4266901" cy="2787648"/>
          </a:xfrm>
          <a:prstGeom prst="rect">
            <a:avLst/>
          </a:prstGeom>
          <a:noFill/>
          <a:ln>
            <a:noFill/>
          </a:ln>
        </p:spPr>
      </p:pic>
      <p:pic>
        <p:nvPicPr>
          <p:cNvPr id="294" name="Google Shape;294;p25"/>
          <p:cNvPicPr preferRelativeResize="0"/>
          <p:nvPr/>
        </p:nvPicPr>
        <p:blipFill>
          <a:blip r:embed="rId4">
            <a:alphaModFix amt="42000"/>
          </a:blip>
          <a:stretch>
            <a:fillRect/>
          </a:stretch>
        </p:blipFill>
        <p:spPr>
          <a:xfrm rot="2005796">
            <a:off x="6844061" y="-1921225"/>
            <a:ext cx="4266895" cy="2787647"/>
          </a:xfrm>
          <a:prstGeom prst="rect">
            <a:avLst/>
          </a:prstGeom>
          <a:noFill/>
          <a:ln>
            <a:noFill/>
          </a:ln>
        </p:spPr>
      </p:pic>
      <p:pic>
        <p:nvPicPr>
          <p:cNvPr id="295" name="Google Shape;295;p25"/>
          <p:cNvPicPr preferRelativeResize="0"/>
          <p:nvPr/>
        </p:nvPicPr>
        <p:blipFill>
          <a:blip r:embed="rId2"/>
          <a:stretch>
            <a:fillRect/>
          </a:stretch>
        </p:blipFill>
        <p:spPr>
          <a:xfrm rot="9178279" flipH="1">
            <a:off x="5956074" y="4607626"/>
            <a:ext cx="4231198" cy="2764324"/>
          </a:xfrm>
          <a:prstGeom prst="rect">
            <a:avLst/>
          </a:prstGeom>
          <a:noFill/>
          <a:ln>
            <a:noFill/>
          </a:ln>
        </p:spPr>
      </p:pic>
      <p:pic>
        <p:nvPicPr>
          <p:cNvPr id="296" name="Google Shape;296;p25"/>
          <p:cNvPicPr preferRelativeResize="0"/>
          <p:nvPr/>
        </p:nvPicPr>
        <p:blipFill>
          <a:blip r:embed="rId5"/>
          <a:stretch>
            <a:fillRect/>
          </a:stretch>
        </p:blipFill>
        <p:spPr>
          <a:xfrm rot="-3736540">
            <a:off x="8563856" y="3666423"/>
            <a:ext cx="1956699" cy="2091050"/>
          </a:xfrm>
          <a:prstGeom prst="rect">
            <a:avLst/>
          </a:prstGeom>
          <a:noFill/>
          <a:ln>
            <a:noFill/>
          </a:ln>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5">
    <p:spTree>
      <p:nvGrpSpPr>
        <p:cNvPr id="1" name="Shape 297"/>
        <p:cNvGrpSpPr/>
        <p:nvPr/>
      </p:nvGrpSpPr>
      <p:grpSpPr>
        <a:xfrm>
          <a:off x="0" y="0"/>
          <a:ext cx="0" cy="0"/>
          <a:chOff x="0" y="0"/>
          <a:chExt cx="0" cy="0"/>
        </a:xfrm>
      </p:grpSpPr>
      <p:sp>
        <p:nvSpPr>
          <p:cNvPr id="298" name="Google Shape;298;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99" name="Google Shape;299;p26"/>
          <p:cNvPicPr preferRelativeResize="0"/>
          <p:nvPr/>
        </p:nvPicPr>
        <p:blipFill>
          <a:blip r:embed="rId2"/>
          <a:stretch>
            <a:fillRect/>
          </a:stretch>
        </p:blipFill>
        <p:spPr>
          <a:xfrm rot="4011325">
            <a:off x="7227711" y="-1224892"/>
            <a:ext cx="3960773" cy="2587652"/>
          </a:xfrm>
          <a:prstGeom prst="rect">
            <a:avLst/>
          </a:prstGeom>
          <a:noFill/>
          <a:ln>
            <a:noFill/>
          </a:ln>
        </p:spPr>
      </p:pic>
      <p:pic>
        <p:nvPicPr>
          <p:cNvPr id="300" name="Google Shape;300;p26"/>
          <p:cNvPicPr preferRelativeResize="0"/>
          <p:nvPr/>
        </p:nvPicPr>
        <p:blipFill>
          <a:blip r:embed="rId3"/>
          <a:stretch>
            <a:fillRect/>
          </a:stretch>
        </p:blipFill>
        <p:spPr>
          <a:xfrm rot="-8803508" flipH="1">
            <a:off x="8293011" y="-643004"/>
            <a:ext cx="1486975" cy="1589081"/>
          </a:xfrm>
          <a:prstGeom prst="rect">
            <a:avLst/>
          </a:prstGeom>
          <a:noFill/>
          <a:ln>
            <a:noFill/>
          </a:ln>
        </p:spPr>
      </p:pic>
      <p:pic>
        <p:nvPicPr>
          <p:cNvPr id="301" name="Google Shape;301;p26"/>
          <p:cNvPicPr preferRelativeResize="0"/>
          <p:nvPr/>
        </p:nvPicPr>
        <p:blipFill>
          <a:blip r:embed="rId4">
            <a:alphaModFix amt="42000"/>
          </a:blip>
          <a:stretch>
            <a:fillRect/>
          </a:stretch>
        </p:blipFill>
        <p:spPr>
          <a:xfrm rot="-10098492">
            <a:off x="-2137362" y="4309074"/>
            <a:ext cx="4266901" cy="2787650"/>
          </a:xfrm>
          <a:prstGeom prst="rect">
            <a:avLst/>
          </a:prstGeom>
          <a:noFill/>
          <a:ln>
            <a:noFill/>
          </a:ln>
        </p:spPr>
      </p:pic>
      <p:pic>
        <p:nvPicPr>
          <p:cNvPr id="302" name="Google Shape;302;p26"/>
          <p:cNvPicPr preferRelativeResize="0"/>
          <p:nvPr/>
        </p:nvPicPr>
        <p:blipFill>
          <a:blip r:embed="rId5">
            <a:alphaModFix amt="42000"/>
          </a:blip>
          <a:stretch>
            <a:fillRect/>
          </a:stretch>
        </p:blipFill>
        <p:spPr>
          <a:xfrm rot="10456230" flipH="1">
            <a:off x="316714" y="4506484"/>
            <a:ext cx="4266902" cy="2787647"/>
          </a:xfrm>
          <a:prstGeom prst="rect">
            <a:avLst/>
          </a:prstGeom>
          <a:noFill/>
          <a:ln>
            <a:noFill/>
          </a:ln>
        </p:spPr>
      </p:pic>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314"/>
        <p:cNvGrpSpPr/>
        <p:nvPr/>
      </p:nvGrpSpPr>
      <p:grpSpPr>
        <a:xfrm>
          <a:off x="0" y="0"/>
          <a:ext cx="0" cy="0"/>
          <a:chOff x="0" y="0"/>
          <a:chExt cx="0" cy="0"/>
        </a:xfrm>
      </p:grpSpPr>
      <p:sp>
        <p:nvSpPr>
          <p:cNvPr id="315" name="Google Shape;315;p28"/>
          <p:cNvSpPr txBox="1">
            <a:spLocks noGrp="1"/>
          </p:cNvSpPr>
          <p:nvPr>
            <p:ph type="title"/>
          </p:nvPr>
        </p:nvSpPr>
        <p:spPr>
          <a:xfrm>
            <a:off x="955575" y="1189025"/>
            <a:ext cx="5095800" cy="161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5100">
                <a:latin typeface="Ingrid Darling"/>
                <a:ea typeface="Ingrid Darling"/>
                <a:cs typeface="Ingrid Darling"/>
                <a:sym typeface="Ingrid Darling"/>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16" name="Google Shape;316;p28"/>
          <p:cNvSpPr txBox="1">
            <a:spLocks noGrp="1"/>
          </p:cNvSpPr>
          <p:nvPr>
            <p:ph type="subTitle" idx="1"/>
          </p:nvPr>
        </p:nvSpPr>
        <p:spPr>
          <a:xfrm>
            <a:off x="955575" y="2943164"/>
            <a:ext cx="50958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317" name="Google Shape;317;p28"/>
          <p:cNvPicPr preferRelativeResize="0"/>
          <p:nvPr/>
        </p:nvPicPr>
        <p:blipFill>
          <a:blip r:embed="rId2">
            <a:alphaModFix amt="42000"/>
          </a:blip>
          <a:stretch>
            <a:fillRect/>
          </a:stretch>
        </p:blipFill>
        <p:spPr>
          <a:xfrm rot="10272756">
            <a:off x="6154171" y="4332976"/>
            <a:ext cx="4266901" cy="2787650"/>
          </a:xfrm>
          <a:prstGeom prst="rect">
            <a:avLst/>
          </a:prstGeom>
          <a:noFill/>
          <a:ln>
            <a:noFill/>
          </a:ln>
        </p:spPr>
      </p:pic>
      <p:pic>
        <p:nvPicPr>
          <p:cNvPr id="318" name="Google Shape;318;p28"/>
          <p:cNvPicPr preferRelativeResize="0"/>
          <p:nvPr/>
        </p:nvPicPr>
        <p:blipFill>
          <a:blip r:embed="rId3">
            <a:alphaModFix amt="42000"/>
          </a:blip>
          <a:stretch>
            <a:fillRect/>
          </a:stretch>
        </p:blipFill>
        <p:spPr>
          <a:xfrm rot="-1572134">
            <a:off x="-1282339" y="-1819598"/>
            <a:ext cx="4266901" cy="2787647"/>
          </a:xfrm>
          <a:prstGeom prst="rect">
            <a:avLst/>
          </a:prstGeom>
          <a:noFill/>
          <a:ln>
            <a:noFill/>
          </a:ln>
        </p:spPr>
      </p:pic>
      <p:pic>
        <p:nvPicPr>
          <p:cNvPr id="319" name="Google Shape;319;p28"/>
          <p:cNvPicPr preferRelativeResize="0"/>
          <p:nvPr/>
        </p:nvPicPr>
        <p:blipFill>
          <a:blip r:embed="rId2">
            <a:alphaModFix amt="42000"/>
          </a:blip>
          <a:stretch>
            <a:fillRect/>
          </a:stretch>
        </p:blipFill>
        <p:spPr>
          <a:xfrm rot="-4438950" flipH="1">
            <a:off x="-2513827" y="235076"/>
            <a:ext cx="4266900" cy="2787649"/>
          </a:xfrm>
          <a:prstGeom prst="rect">
            <a:avLst/>
          </a:prstGeom>
          <a:noFill/>
          <a:ln>
            <a:noFill/>
          </a:ln>
        </p:spPr>
      </p:pic>
      <p:pic>
        <p:nvPicPr>
          <p:cNvPr id="320" name="Google Shape;320;p28"/>
          <p:cNvPicPr preferRelativeResize="0"/>
          <p:nvPr/>
        </p:nvPicPr>
        <p:blipFill>
          <a:blip r:embed="rId2">
            <a:alphaModFix amt="42000"/>
          </a:blip>
          <a:stretch>
            <a:fillRect/>
          </a:stretch>
        </p:blipFill>
        <p:spPr>
          <a:xfrm rot="9802557">
            <a:off x="-2513832" y="4033449"/>
            <a:ext cx="4266901" cy="2787650"/>
          </a:xfrm>
          <a:prstGeom prst="rect">
            <a:avLst/>
          </a:prstGeom>
          <a:noFill/>
          <a:ln>
            <a:noFill/>
          </a:ln>
        </p:spPr>
      </p:pic>
      <p:pic>
        <p:nvPicPr>
          <p:cNvPr id="321" name="Google Shape;321;p28"/>
          <p:cNvPicPr preferRelativeResize="0"/>
          <p:nvPr/>
        </p:nvPicPr>
        <p:blipFill>
          <a:blip r:embed="rId4"/>
          <a:stretch>
            <a:fillRect/>
          </a:stretch>
        </p:blipFill>
        <p:spPr>
          <a:xfrm rot="-9178279">
            <a:off x="-1187390" y="4833876"/>
            <a:ext cx="4231198" cy="2764324"/>
          </a:xfrm>
          <a:prstGeom prst="rect">
            <a:avLst/>
          </a:prstGeom>
          <a:noFill/>
          <a:ln>
            <a:noFill/>
          </a:ln>
        </p:spPr>
      </p:pic>
      <p:pic>
        <p:nvPicPr>
          <p:cNvPr id="322" name="Google Shape;322;p28"/>
          <p:cNvPicPr preferRelativeResize="0"/>
          <p:nvPr/>
        </p:nvPicPr>
        <p:blipFill>
          <a:blip r:embed="rId5"/>
          <a:stretch>
            <a:fillRect/>
          </a:stretch>
        </p:blipFill>
        <p:spPr>
          <a:xfrm rot="4500004">
            <a:off x="51010" y="4313217"/>
            <a:ext cx="953651" cy="1532316"/>
          </a:xfrm>
          <a:prstGeom prst="rect">
            <a:avLst/>
          </a:prstGeom>
          <a:noFill/>
          <a:ln>
            <a:noFill/>
          </a:ln>
        </p:spPr>
      </p:pic>
      <p:pic>
        <p:nvPicPr>
          <p:cNvPr id="323" name="Google Shape;323;p28"/>
          <p:cNvPicPr preferRelativeResize="0"/>
          <p:nvPr/>
        </p:nvPicPr>
        <p:blipFill>
          <a:blip r:embed="rId5"/>
          <a:stretch>
            <a:fillRect/>
          </a:stretch>
        </p:blipFill>
        <p:spPr>
          <a:xfrm rot="6300010" flipH="1">
            <a:off x="-304065" y="-472320"/>
            <a:ext cx="798781" cy="1283491"/>
          </a:xfrm>
          <a:prstGeom prst="rect">
            <a:avLst/>
          </a:prstGeom>
          <a:noFill/>
          <a:ln>
            <a:noFill/>
          </a:ln>
        </p:spPr>
      </p:pic>
      <p:pic>
        <p:nvPicPr>
          <p:cNvPr id="324" name="Google Shape;324;p28"/>
          <p:cNvPicPr preferRelativeResize="0"/>
          <p:nvPr/>
        </p:nvPicPr>
        <p:blipFill>
          <a:blip r:embed="rId4"/>
          <a:stretch>
            <a:fillRect/>
          </a:stretch>
        </p:blipFill>
        <p:spPr>
          <a:xfrm rot="1621722">
            <a:off x="7287647" y="-1491920"/>
            <a:ext cx="3422158" cy="2235762"/>
          </a:xfrm>
          <a:prstGeom prst="rect">
            <a:avLst/>
          </a:prstGeom>
          <a:noFill/>
          <a:ln>
            <a:noFill/>
          </a:ln>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TITLE_ONLY_3">
    <p:spTree>
      <p:nvGrpSpPr>
        <p:cNvPr id="1" name="Shape 325"/>
        <p:cNvGrpSpPr/>
        <p:nvPr/>
      </p:nvGrpSpPr>
      <p:grpSpPr>
        <a:xfrm>
          <a:off x="0" y="0"/>
          <a:ext cx="0" cy="0"/>
          <a:chOff x="0" y="0"/>
          <a:chExt cx="0" cy="0"/>
        </a:xfrm>
      </p:grpSpPr>
      <p:sp>
        <p:nvSpPr>
          <p:cNvPr id="326" name="Google Shape;326;p29"/>
          <p:cNvSpPr txBox="1">
            <a:spLocks noGrp="1"/>
          </p:cNvSpPr>
          <p:nvPr>
            <p:ph type="title" hasCustomPrompt="1"/>
          </p:nvPr>
        </p:nvSpPr>
        <p:spPr>
          <a:xfrm>
            <a:off x="1135056" y="1395375"/>
            <a:ext cx="1506300" cy="46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Ingrid Darling"/>
                <a:ea typeface="Ingrid Darling"/>
                <a:cs typeface="Ingrid Darling"/>
                <a:sym typeface="Ingrid Darling"/>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7" name="Google Shape;327;p29"/>
          <p:cNvSpPr txBox="1">
            <a:spLocks noGrp="1"/>
          </p:cNvSpPr>
          <p:nvPr>
            <p:ph type="title" idx="2" hasCustomPrompt="1"/>
          </p:nvPr>
        </p:nvSpPr>
        <p:spPr>
          <a:xfrm>
            <a:off x="3817650" y="1395375"/>
            <a:ext cx="1508700" cy="46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Ingrid Darling"/>
                <a:ea typeface="Ingrid Darling"/>
                <a:cs typeface="Ingrid Darling"/>
                <a:sym typeface="Ingrid Darling"/>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8" name="Google Shape;328;p29"/>
          <p:cNvSpPr txBox="1">
            <a:spLocks noGrp="1"/>
          </p:cNvSpPr>
          <p:nvPr>
            <p:ph type="title" idx="3" hasCustomPrompt="1"/>
          </p:nvPr>
        </p:nvSpPr>
        <p:spPr>
          <a:xfrm>
            <a:off x="6502644" y="1395375"/>
            <a:ext cx="1508700" cy="46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Ingrid Darling"/>
                <a:ea typeface="Ingrid Darling"/>
                <a:cs typeface="Ingrid Darling"/>
                <a:sym typeface="Ingrid Darling"/>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9" name="Google Shape;329;p29"/>
          <p:cNvSpPr txBox="1">
            <a:spLocks noGrp="1"/>
          </p:cNvSpPr>
          <p:nvPr>
            <p:ph type="title" idx="4"/>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 name="Google Shape;330;p29"/>
          <p:cNvSpPr txBox="1">
            <a:spLocks noGrp="1"/>
          </p:cNvSpPr>
          <p:nvPr>
            <p:ph type="title" idx="5"/>
          </p:nvPr>
        </p:nvSpPr>
        <p:spPr>
          <a:xfrm>
            <a:off x="720000" y="34929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331" name="Google Shape;331;p29"/>
          <p:cNvSpPr txBox="1">
            <a:spLocks noGrp="1"/>
          </p:cNvSpPr>
          <p:nvPr>
            <p:ph type="subTitle" idx="1"/>
          </p:nvPr>
        </p:nvSpPr>
        <p:spPr>
          <a:xfrm>
            <a:off x="720000" y="37747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2" name="Google Shape;332;p29"/>
          <p:cNvSpPr txBox="1">
            <a:spLocks noGrp="1"/>
          </p:cNvSpPr>
          <p:nvPr>
            <p:ph type="title" idx="6"/>
          </p:nvPr>
        </p:nvSpPr>
        <p:spPr>
          <a:xfrm>
            <a:off x="3403800" y="34929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29"/>
          <p:cNvSpPr txBox="1">
            <a:spLocks noGrp="1"/>
          </p:cNvSpPr>
          <p:nvPr>
            <p:ph type="subTitle" idx="7"/>
          </p:nvPr>
        </p:nvSpPr>
        <p:spPr>
          <a:xfrm>
            <a:off x="3403800" y="37747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29"/>
          <p:cNvSpPr txBox="1">
            <a:spLocks noGrp="1"/>
          </p:cNvSpPr>
          <p:nvPr>
            <p:ph type="title" idx="8"/>
          </p:nvPr>
        </p:nvSpPr>
        <p:spPr>
          <a:xfrm>
            <a:off x="6087600" y="3492988"/>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100"/>
              <a:buNone/>
              <a:defRPr sz="2100">
                <a:solidFill>
                  <a:schemeClr val="accent3"/>
                </a:solidFill>
              </a:defRPr>
            </a:lvl1pPr>
            <a:lvl2pPr lvl="1" algn="ctr" rtl="0">
              <a:spcBef>
                <a:spcPts val="0"/>
              </a:spcBef>
              <a:spcAft>
                <a:spcPts val="0"/>
              </a:spcAft>
              <a:buClr>
                <a:schemeClr val="accent3"/>
              </a:buClr>
              <a:buSzPts val="2100"/>
              <a:buNone/>
              <a:defRPr sz="2100">
                <a:solidFill>
                  <a:schemeClr val="accent3"/>
                </a:solidFill>
              </a:defRPr>
            </a:lvl2pPr>
            <a:lvl3pPr lvl="2" algn="ctr" rtl="0">
              <a:spcBef>
                <a:spcPts val="0"/>
              </a:spcBef>
              <a:spcAft>
                <a:spcPts val="0"/>
              </a:spcAft>
              <a:buClr>
                <a:schemeClr val="accent3"/>
              </a:buClr>
              <a:buSzPts val="2100"/>
              <a:buNone/>
              <a:defRPr sz="2100">
                <a:solidFill>
                  <a:schemeClr val="accent3"/>
                </a:solidFill>
              </a:defRPr>
            </a:lvl3pPr>
            <a:lvl4pPr lvl="3" algn="ctr" rtl="0">
              <a:spcBef>
                <a:spcPts val="0"/>
              </a:spcBef>
              <a:spcAft>
                <a:spcPts val="0"/>
              </a:spcAft>
              <a:buClr>
                <a:schemeClr val="accent3"/>
              </a:buClr>
              <a:buSzPts val="2100"/>
              <a:buNone/>
              <a:defRPr sz="2100">
                <a:solidFill>
                  <a:schemeClr val="accent3"/>
                </a:solidFill>
              </a:defRPr>
            </a:lvl4pPr>
            <a:lvl5pPr lvl="4" algn="ctr" rtl="0">
              <a:spcBef>
                <a:spcPts val="0"/>
              </a:spcBef>
              <a:spcAft>
                <a:spcPts val="0"/>
              </a:spcAft>
              <a:buClr>
                <a:schemeClr val="accent3"/>
              </a:buClr>
              <a:buSzPts val="2100"/>
              <a:buNone/>
              <a:defRPr sz="2100">
                <a:solidFill>
                  <a:schemeClr val="accent3"/>
                </a:solidFill>
              </a:defRPr>
            </a:lvl5pPr>
            <a:lvl6pPr lvl="5" algn="ctr" rtl="0">
              <a:spcBef>
                <a:spcPts val="0"/>
              </a:spcBef>
              <a:spcAft>
                <a:spcPts val="0"/>
              </a:spcAft>
              <a:buClr>
                <a:schemeClr val="accent3"/>
              </a:buClr>
              <a:buSzPts val="2100"/>
              <a:buNone/>
              <a:defRPr sz="2100">
                <a:solidFill>
                  <a:schemeClr val="accent3"/>
                </a:solidFill>
              </a:defRPr>
            </a:lvl6pPr>
            <a:lvl7pPr lvl="6" algn="ctr" rtl="0">
              <a:spcBef>
                <a:spcPts val="0"/>
              </a:spcBef>
              <a:spcAft>
                <a:spcPts val="0"/>
              </a:spcAft>
              <a:buClr>
                <a:schemeClr val="accent3"/>
              </a:buClr>
              <a:buSzPts val="2100"/>
              <a:buNone/>
              <a:defRPr sz="2100">
                <a:solidFill>
                  <a:schemeClr val="accent3"/>
                </a:solidFill>
              </a:defRPr>
            </a:lvl7pPr>
            <a:lvl8pPr lvl="7" algn="ctr" rtl="0">
              <a:spcBef>
                <a:spcPts val="0"/>
              </a:spcBef>
              <a:spcAft>
                <a:spcPts val="0"/>
              </a:spcAft>
              <a:buClr>
                <a:schemeClr val="accent3"/>
              </a:buClr>
              <a:buSzPts val="2100"/>
              <a:buNone/>
              <a:defRPr sz="2100">
                <a:solidFill>
                  <a:schemeClr val="accent3"/>
                </a:solidFill>
              </a:defRPr>
            </a:lvl8pPr>
            <a:lvl9pPr lvl="8" algn="ctr" rtl="0">
              <a:spcBef>
                <a:spcPts val="0"/>
              </a:spcBef>
              <a:spcAft>
                <a:spcPts val="0"/>
              </a:spcAft>
              <a:buClr>
                <a:schemeClr val="accent3"/>
              </a:buClr>
              <a:buSzPts val="2100"/>
              <a:buNone/>
              <a:defRPr sz="2100">
                <a:solidFill>
                  <a:schemeClr val="accent3"/>
                </a:solidFill>
              </a:defRPr>
            </a:lvl9pPr>
          </a:lstStyle>
          <a:p>
            <a:endParaRPr/>
          </a:p>
        </p:txBody>
      </p:sp>
      <p:sp>
        <p:nvSpPr>
          <p:cNvPr id="335" name="Google Shape;335;p29"/>
          <p:cNvSpPr txBox="1">
            <a:spLocks noGrp="1"/>
          </p:cNvSpPr>
          <p:nvPr>
            <p:ph type="subTitle" idx="9"/>
          </p:nvPr>
        </p:nvSpPr>
        <p:spPr>
          <a:xfrm>
            <a:off x="6087600" y="3774713"/>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36" name="Google Shape;336;p29"/>
          <p:cNvPicPr preferRelativeResize="0"/>
          <p:nvPr/>
        </p:nvPicPr>
        <p:blipFill>
          <a:blip r:embed="rId2">
            <a:alphaModFix amt="63000"/>
          </a:blip>
          <a:stretch>
            <a:fillRect/>
          </a:stretch>
        </p:blipFill>
        <p:spPr>
          <a:xfrm rot="3918722">
            <a:off x="7568989" y="-1293835"/>
            <a:ext cx="4231198" cy="2764324"/>
          </a:xfrm>
          <a:prstGeom prst="rect">
            <a:avLst/>
          </a:prstGeom>
          <a:noFill/>
          <a:ln>
            <a:noFill/>
          </a:ln>
        </p:spPr>
      </p:pic>
      <p:pic>
        <p:nvPicPr>
          <p:cNvPr id="337" name="Google Shape;337;p29"/>
          <p:cNvPicPr preferRelativeResize="0"/>
          <p:nvPr/>
        </p:nvPicPr>
        <p:blipFill>
          <a:blip r:embed="rId3"/>
          <a:stretch>
            <a:fillRect/>
          </a:stretch>
        </p:blipFill>
        <p:spPr>
          <a:xfrm rot="-3736557">
            <a:off x="8625221" y="-394062"/>
            <a:ext cx="1578641" cy="1687022"/>
          </a:xfrm>
          <a:prstGeom prst="rect">
            <a:avLst/>
          </a:prstGeom>
          <a:noFill/>
          <a:ln>
            <a:noFill/>
          </a:ln>
        </p:spPr>
      </p:pic>
      <p:pic>
        <p:nvPicPr>
          <p:cNvPr id="338" name="Google Shape;338;p29"/>
          <p:cNvPicPr preferRelativeResize="0"/>
          <p:nvPr/>
        </p:nvPicPr>
        <p:blipFill>
          <a:blip r:embed="rId4">
            <a:alphaModFix amt="42000"/>
          </a:blip>
          <a:stretch>
            <a:fillRect/>
          </a:stretch>
        </p:blipFill>
        <p:spPr>
          <a:xfrm rot="8591293" flipH="1">
            <a:off x="6809902" y="4051609"/>
            <a:ext cx="4266901" cy="2787648"/>
          </a:xfrm>
          <a:prstGeom prst="rect">
            <a:avLst/>
          </a:prstGeom>
          <a:noFill/>
          <a:ln>
            <a:noFill/>
          </a:ln>
        </p:spPr>
      </p:pic>
      <p:pic>
        <p:nvPicPr>
          <p:cNvPr id="339" name="Google Shape;339;p29"/>
          <p:cNvPicPr preferRelativeResize="0"/>
          <p:nvPr/>
        </p:nvPicPr>
        <p:blipFill>
          <a:blip r:embed="rId5">
            <a:alphaModFix amt="42000"/>
          </a:blip>
          <a:stretch>
            <a:fillRect/>
          </a:stretch>
        </p:blipFill>
        <p:spPr>
          <a:xfrm rot="-3095686" flipH="1">
            <a:off x="-2379808" y="-1787149"/>
            <a:ext cx="4266898" cy="2787649"/>
          </a:xfrm>
          <a:prstGeom prst="rect">
            <a:avLst/>
          </a:prstGeom>
          <a:noFill/>
          <a:ln>
            <a:noFill/>
          </a:ln>
        </p:spPr>
      </p:pic>
      <p:pic>
        <p:nvPicPr>
          <p:cNvPr id="340" name="Google Shape;340;p29"/>
          <p:cNvPicPr preferRelativeResize="0"/>
          <p:nvPr/>
        </p:nvPicPr>
        <p:blipFill>
          <a:blip r:embed="rId2"/>
          <a:stretch>
            <a:fillRect/>
          </a:stretch>
        </p:blipFill>
        <p:spPr>
          <a:xfrm rot="-9178279">
            <a:off x="-1027172" y="4607626"/>
            <a:ext cx="4231198" cy="2764324"/>
          </a:xfrm>
          <a:prstGeom prst="rect">
            <a:avLst/>
          </a:prstGeom>
          <a:noFill/>
          <a:ln>
            <a:noFill/>
          </a:ln>
        </p:spPr>
      </p:pic>
      <p:pic>
        <p:nvPicPr>
          <p:cNvPr id="341" name="Google Shape;341;p29"/>
          <p:cNvPicPr preferRelativeResize="0"/>
          <p:nvPr/>
        </p:nvPicPr>
        <p:blipFill>
          <a:blip r:embed="rId3"/>
          <a:stretch>
            <a:fillRect/>
          </a:stretch>
        </p:blipFill>
        <p:spPr>
          <a:xfrm rot="3736540" flipH="1">
            <a:off x="-1360455" y="3666423"/>
            <a:ext cx="1956699" cy="2091050"/>
          </a:xfrm>
          <a:prstGeom prst="rect">
            <a:avLst/>
          </a:prstGeom>
          <a:noFill/>
          <a:ln>
            <a:noFill/>
          </a:ln>
        </p:spPr>
      </p:pic>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_1">
    <p:spTree>
      <p:nvGrpSpPr>
        <p:cNvPr id="1" name="Shape 342"/>
        <p:cNvGrpSpPr/>
        <p:nvPr/>
      </p:nvGrpSpPr>
      <p:grpSpPr>
        <a:xfrm>
          <a:off x="0" y="0"/>
          <a:ext cx="0" cy="0"/>
          <a:chOff x="0" y="0"/>
          <a:chExt cx="0" cy="0"/>
        </a:xfrm>
      </p:grpSpPr>
      <p:sp>
        <p:nvSpPr>
          <p:cNvPr id="343" name="Google Shape;343;p30"/>
          <p:cNvSpPr txBox="1">
            <a:spLocks noGrp="1"/>
          </p:cNvSpPr>
          <p:nvPr>
            <p:ph type="ctrTitle"/>
          </p:nvPr>
        </p:nvSpPr>
        <p:spPr>
          <a:xfrm>
            <a:off x="2429925" y="5945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0200">
                <a:latin typeface="Ingrid Darling"/>
                <a:ea typeface="Ingrid Darling"/>
                <a:cs typeface="Ingrid Darling"/>
                <a:sym typeface="Ingrid Darling"/>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4" name="Google Shape;344;p30"/>
          <p:cNvSpPr txBox="1">
            <a:spLocks noGrp="1"/>
          </p:cNvSpPr>
          <p:nvPr>
            <p:ph type="subTitle" idx="1"/>
          </p:nvPr>
        </p:nvSpPr>
        <p:spPr>
          <a:xfrm>
            <a:off x="2425050" y="1828550"/>
            <a:ext cx="4293900" cy="117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345" name="Google Shape;345;p30"/>
          <p:cNvPicPr preferRelativeResize="0"/>
          <p:nvPr/>
        </p:nvPicPr>
        <p:blipFill>
          <a:blip r:embed="rId2"/>
          <a:stretch>
            <a:fillRect/>
          </a:stretch>
        </p:blipFill>
        <p:spPr>
          <a:xfrm rot="10800000">
            <a:off x="6558927" y="2431701"/>
            <a:ext cx="2591648" cy="2740173"/>
          </a:xfrm>
          <a:prstGeom prst="rect">
            <a:avLst/>
          </a:prstGeom>
          <a:noFill/>
          <a:ln>
            <a:noFill/>
          </a:ln>
        </p:spPr>
      </p:pic>
      <p:pic>
        <p:nvPicPr>
          <p:cNvPr id="346" name="Google Shape;346;p30"/>
          <p:cNvPicPr preferRelativeResize="0"/>
          <p:nvPr/>
        </p:nvPicPr>
        <p:blipFill>
          <a:blip r:embed="rId3">
            <a:alphaModFix amt="42000"/>
          </a:blip>
          <a:stretch>
            <a:fillRect/>
          </a:stretch>
        </p:blipFill>
        <p:spPr>
          <a:xfrm rot="1771295" flipH="1">
            <a:off x="6549626" y="-1497078"/>
            <a:ext cx="4266903" cy="2787650"/>
          </a:xfrm>
          <a:prstGeom prst="rect">
            <a:avLst/>
          </a:prstGeom>
          <a:noFill/>
          <a:ln>
            <a:noFill/>
          </a:ln>
        </p:spPr>
      </p:pic>
      <p:pic>
        <p:nvPicPr>
          <p:cNvPr id="347" name="Google Shape;347;p30"/>
          <p:cNvPicPr preferRelativeResize="0"/>
          <p:nvPr/>
        </p:nvPicPr>
        <p:blipFill>
          <a:blip r:embed="rId4"/>
          <a:stretch>
            <a:fillRect/>
          </a:stretch>
        </p:blipFill>
        <p:spPr>
          <a:xfrm rot="-1448344">
            <a:off x="6283572" y="-1980360"/>
            <a:ext cx="3422157" cy="2235759"/>
          </a:xfrm>
          <a:prstGeom prst="rect">
            <a:avLst/>
          </a:prstGeom>
          <a:noFill/>
          <a:ln>
            <a:noFill/>
          </a:ln>
        </p:spPr>
      </p:pic>
      <p:pic>
        <p:nvPicPr>
          <p:cNvPr id="348" name="Google Shape;348;p30"/>
          <p:cNvPicPr preferRelativeResize="0"/>
          <p:nvPr/>
        </p:nvPicPr>
        <p:blipFill>
          <a:blip r:embed="rId4"/>
          <a:stretch>
            <a:fillRect/>
          </a:stretch>
        </p:blipFill>
        <p:spPr>
          <a:xfrm rot="-7791725" flipH="1">
            <a:off x="-1470079" y="4053914"/>
            <a:ext cx="3422156" cy="2235759"/>
          </a:xfrm>
          <a:prstGeom prst="rect">
            <a:avLst/>
          </a:prstGeom>
          <a:noFill/>
          <a:ln>
            <a:noFill/>
          </a:ln>
        </p:spPr>
      </p:pic>
      <p:pic>
        <p:nvPicPr>
          <p:cNvPr id="349" name="Google Shape;349;p30"/>
          <p:cNvPicPr preferRelativeResize="0"/>
          <p:nvPr/>
        </p:nvPicPr>
        <p:blipFill>
          <a:blip r:embed="rId3">
            <a:alphaModFix amt="42000"/>
          </a:blip>
          <a:stretch>
            <a:fillRect/>
          </a:stretch>
        </p:blipFill>
        <p:spPr>
          <a:xfrm rot="-9948443">
            <a:off x="-1084498" y="4252147"/>
            <a:ext cx="4266902" cy="2787650"/>
          </a:xfrm>
          <a:prstGeom prst="rect">
            <a:avLst/>
          </a:prstGeom>
          <a:noFill/>
          <a:ln>
            <a:noFill/>
          </a:ln>
        </p:spPr>
      </p:pic>
      <p:pic>
        <p:nvPicPr>
          <p:cNvPr id="350" name="Google Shape;350;p30"/>
          <p:cNvPicPr preferRelativeResize="0"/>
          <p:nvPr/>
        </p:nvPicPr>
        <p:blipFill>
          <a:blip r:embed="rId5"/>
          <a:stretch>
            <a:fillRect/>
          </a:stretch>
        </p:blipFill>
        <p:spPr>
          <a:xfrm rot="10800000">
            <a:off x="6573" y="-14799"/>
            <a:ext cx="2682527" cy="2836224"/>
          </a:xfrm>
          <a:prstGeom prst="rect">
            <a:avLst/>
          </a:prstGeom>
          <a:noFill/>
          <a:ln>
            <a:noFill/>
          </a:ln>
        </p:spPr>
      </p:pic>
      <p:sp>
        <p:nvSpPr>
          <p:cNvPr id="351" name="Google Shape;351;p30"/>
          <p:cNvSpPr txBox="1"/>
          <p:nvPr/>
        </p:nvSpPr>
        <p:spPr>
          <a:xfrm>
            <a:off x="1899450" y="3797030"/>
            <a:ext cx="5345100" cy="51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GB" sz="1100" b="1">
                <a:solidFill>
                  <a:schemeClr val="dk1"/>
                </a:solidFill>
                <a:latin typeface="Quicksand"/>
                <a:ea typeface="Quicksand"/>
                <a:cs typeface="Quicksand"/>
                <a:sym typeface="Quicksand"/>
              </a:rPr>
              <a:t>CREDITS:</a:t>
            </a:r>
            <a:r>
              <a:rPr lang="en-GB" sz="1100">
                <a:solidFill>
                  <a:schemeClr val="dk1"/>
                </a:solidFill>
                <a:latin typeface="Quicksand"/>
                <a:ea typeface="Quicksand"/>
                <a:cs typeface="Quicksand"/>
                <a:sym typeface="Quicksand"/>
              </a:rPr>
              <a:t> This presentation template was created by </a:t>
            </a:r>
            <a:r>
              <a:rPr lang="en-GB" sz="1100" b="1">
                <a:solidFill>
                  <a:schemeClr val="dk1"/>
                </a:solidFill>
                <a:uFill>
                  <a:noFill/>
                </a:uFill>
                <a:latin typeface="Quicksand"/>
                <a:ea typeface="Quicksand"/>
                <a:cs typeface="Quicksand"/>
                <a:sym typeface="Quicksand"/>
                <a:hlinkClick r:id="rId6"/>
              </a:rPr>
              <a:t>Slidesgo</a:t>
            </a:r>
            <a:r>
              <a:rPr lang="en-GB" sz="1100" b="1">
                <a:solidFill>
                  <a:schemeClr val="dk1"/>
                </a:solidFill>
                <a:latin typeface="Quicksand"/>
                <a:ea typeface="Quicksand"/>
                <a:cs typeface="Quicksand"/>
                <a:sym typeface="Quicksand"/>
              </a:rPr>
              <a:t>,</a:t>
            </a:r>
            <a:r>
              <a:rPr lang="en-GB" sz="1100">
                <a:solidFill>
                  <a:schemeClr val="dk1"/>
                </a:solidFill>
                <a:latin typeface="Quicksand"/>
                <a:ea typeface="Quicksand"/>
                <a:cs typeface="Quicksand"/>
                <a:sym typeface="Quicksand"/>
              </a:rPr>
              <a:t> including icons by </a:t>
            </a:r>
            <a:r>
              <a:rPr lang="en-GB" sz="1100" b="1">
                <a:solidFill>
                  <a:schemeClr val="dk1"/>
                </a:solidFill>
                <a:uFill>
                  <a:noFill/>
                </a:uFill>
                <a:latin typeface="Quicksand"/>
                <a:ea typeface="Quicksand"/>
                <a:cs typeface="Quicksand"/>
                <a:sym typeface="Quicksand"/>
                <a:hlinkClick r:id="rId7"/>
              </a:rPr>
              <a:t>Flaticon</a:t>
            </a:r>
            <a:r>
              <a:rPr lang="en-GB" sz="1100" b="1">
                <a:solidFill>
                  <a:schemeClr val="dk1"/>
                </a:solidFill>
                <a:latin typeface="Quicksand"/>
                <a:ea typeface="Quicksand"/>
                <a:cs typeface="Quicksand"/>
                <a:sym typeface="Quicksand"/>
              </a:rPr>
              <a:t> </a:t>
            </a:r>
            <a:r>
              <a:rPr lang="en-GB" sz="1100">
                <a:solidFill>
                  <a:schemeClr val="dk1"/>
                </a:solidFill>
                <a:latin typeface="Quicksand"/>
                <a:ea typeface="Quicksand"/>
                <a:cs typeface="Quicksand"/>
                <a:sym typeface="Quicksand"/>
              </a:rPr>
              <a:t>and infographics &amp; images by </a:t>
            </a:r>
            <a:r>
              <a:rPr lang="en-GB" sz="1100" b="1">
                <a:solidFill>
                  <a:schemeClr val="dk1"/>
                </a:solidFill>
                <a:uFill>
                  <a:noFill/>
                </a:uFill>
                <a:latin typeface="Quicksand"/>
                <a:ea typeface="Quicksand"/>
                <a:cs typeface="Quicksand"/>
                <a:sym typeface="Quicksand"/>
                <a:hlinkClick r:id="rId8"/>
              </a:rPr>
              <a:t>Freepik</a:t>
            </a:r>
            <a:endParaRPr sz="1100" b="1">
              <a:solidFill>
                <a:schemeClr val="dk1"/>
              </a:solidFill>
              <a:latin typeface="Quicksand"/>
              <a:ea typeface="Quicksand"/>
              <a:cs typeface="Quicksand"/>
              <a:sym typeface="Quicksand"/>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stretch>
            <a:fillRect/>
          </a:stretch>
        </p:blipFill>
        <p:spPr>
          <a:xfrm rot="10800000" flipH="1">
            <a:off x="8084488" y="-950413"/>
            <a:ext cx="1544577" cy="1650623"/>
          </a:xfrm>
          <a:prstGeom prst="rect">
            <a:avLst/>
          </a:prstGeom>
          <a:noFill/>
          <a:ln>
            <a:noFill/>
          </a:ln>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stretch>
            <a:fillRect/>
          </a:stretch>
        </p:blipFill>
        <p:spPr>
          <a:xfrm rot="10800000" flipH="1">
            <a:off x="5751650" y="0"/>
            <a:ext cx="3392350" cy="3586749"/>
          </a:xfrm>
          <a:prstGeom prst="rect">
            <a:avLst/>
          </a:prstGeom>
          <a:noFill/>
          <a:ln>
            <a:noFill/>
          </a:ln>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stretch>
            <a:fillRect/>
          </a:stretch>
        </p:blipFill>
        <p:spPr>
          <a:xfrm>
            <a:off x="8070900" y="-1501525"/>
            <a:ext cx="2502450" cy="2482427"/>
          </a:xfrm>
          <a:prstGeom prst="rect">
            <a:avLst/>
          </a:prstGeom>
          <a:noFill/>
          <a:ln>
            <a:noFill/>
          </a:ln>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pic>
        <p:nvPicPr>
          <p:cNvPr id="67" name="Google Shape;67;p7"/>
          <p:cNvPicPr preferRelativeResize="0"/>
          <p:nvPr/>
        </p:nvPicPr>
        <p:blipFill>
          <a:blip r:embed="rId2"/>
          <a:stretch>
            <a:fillRect/>
          </a:stretch>
        </p:blipFill>
        <p:spPr>
          <a:xfrm rot="-3008275">
            <a:off x="-1832104" y="-927014"/>
            <a:ext cx="3422156" cy="2235759"/>
          </a:xfrm>
          <a:prstGeom prst="rect">
            <a:avLst/>
          </a:prstGeom>
          <a:noFill/>
          <a:ln>
            <a:noFill/>
          </a:ln>
        </p:spPr>
      </p:pic>
      <p:pic>
        <p:nvPicPr>
          <p:cNvPr id="68" name="Google Shape;68;p7"/>
          <p:cNvPicPr preferRelativeResize="0"/>
          <p:nvPr/>
        </p:nvPicPr>
        <p:blipFill>
          <a:blip r:embed="rId3">
            <a:alphaModFix amt="42000"/>
          </a:blip>
          <a:stretch>
            <a:fillRect/>
          </a:stretch>
        </p:blipFill>
        <p:spPr>
          <a:xfrm rot="-851557" flipH="1">
            <a:off x="-714573" y="-1947663"/>
            <a:ext cx="4266902" cy="2787650"/>
          </a:xfrm>
          <a:prstGeom prst="rect">
            <a:avLst/>
          </a:prstGeom>
          <a:noFill/>
          <a:ln>
            <a:noFill/>
          </a:ln>
        </p:spPr>
      </p:pic>
      <p:pic>
        <p:nvPicPr>
          <p:cNvPr id="69" name="Google Shape;69;p7"/>
          <p:cNvPicPr preferRelativeResize="0"/>
          <p:nvPr/>
        </p:nvPicPr>
        <p:blipFill>
          <a:blip r:embed="rId4"/>
          <a:stretch>
            <a:fillRect/>
          </a:stretch>
        </p:blipFill>
        <p:spPr>
          <a:xfrm flipH="1">
            <a:off x="-2" y="2565050"/>
            <a:ext cx="2438702" cy="2578452"/>
          </a:xfrm>
          <a:prstGeom prst="rect">
            <a:avLst/>
          </a:prstGeom>
          <a:noFill/>
          <a:ln>
            <a:noFill/>
          </a:ln>
        </p:spPr>
      </p:pic>
      <p:sp>
        <p:nvSpPr>
          <p:cNvPr id="70" name="Google Shape;70;p7"/>
          <p:cNvSpPr txBox="1">
            <a:spLocks noGrp="1"/>
          </p:cNvSpPr>
          <p:nvPr>
            <p:ph type="title"/>
          </p:nvPr>
        </p:nvSpPr>
        <p:spPr>
          <a:xfrm>
            <a:off x="1136025" y="1088025"/>
            <a:ext cx="4005000" cy="17160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7"/>
          <p:cNvSpPr txBox="1">
            <a:spLocks noGrp="1"/>
          </p:cNvSpPr>
          <p:nvPr>
            <p:ph type="body" idx="1"/>
          </p:nvPr>
        </p:nvSpPr>
        <p:spPr>
          <a:xfrm>
            <a:off x="1136025" y="2965275"/>
            <a:ext cx="3754500" cy="793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7" name="Google Shape;87;p9"/>
          <p:cNvPicPr preferRelativeResize="0"/>
          <p:nvPr/>
        </p:nvPicPr>
        <p:blipFill>
          <a:blip r:embed="rId2"/>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stretch>
            <a:fillRect/>
          </a:stretch>
        </p:blipFill>
        <p:spPr>
          <a:xfrm rot="10800000" flipH="1">
            <a:off x="5751650" y="0"/>
            <a:ext cx="3392350" cy="3586749"/>
          </a:xfrm>
          <a:prstGeom prst="rect">
            <a:avLst/>
          </a:prstGeom>
          <a:noFill/>
          <a:ln>
            <a:noFill/>
          </a:ln>
        </p:spPr>
      </p:pic>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710000" y="2578300"/>
            <a:ext cx="2217000" cy="150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95" name="Google Shape;95;p10"/>
          <p:cNvPicPr preferRelativeResize="0"/>
          <p:nvPr/>
        </p:nvPicPr>
        <p:blipFill>
          <a:blip r:embed="rId2">
            <a:alphaModFix amt="91000"/>
          </a:blip>
          <a:stretch>
            <a:fillRect/>
          </a:stretch>
        </p:blipFill>
        <p:spPr>
          <a:xfrm rot="-10098492">
            <a:off x="-1423447" y="4136212"/>
            <a:ext cx="4266901" cy="2787650"/>
          </a:xfrm>
          <a:prstGeom prst="rect">
            <a:avLst/>
          </a:prstGeom>
          <a:noFill/>
          <a:ln>
            <a:noFill/>
          </a:ln>
        </p:spPr>
      </p:pic>
      <p:pic>
        <p:nvPicPr>
          <p:cNvPr id="96" name="Google Shape;96;p10"/>
          <p:cNvPicPr preferRelativeResize="0"/>
          <p:nvPr/>
        </p:nvPicPr>
        <p:blipFill>
          <a:blip r:embed="rId3">
            <a:alphaModFix amt="91000"/>
          </a:blip>
          <a:stretch>
            <a:fillRect/>
          </a:stretch>
        </p:blipFill>
        <p:spPr>
          <a:xfrm rot="10456230" flipH="1">
            <a:off x="487691" y="4853546"/>
            <a:ext cx="4266902" cy="2787647"/>
          </a:xfrm>
          <a:prstGeom prst="rect">
            <a:avLst/>
          </a:prstGeom>
          <a:noFill/>
          <a:ln>
            <a:noFill/>
          </a:ln>
        </p:spPr>
      </p:pic>
      <p:pic>
        <p:nvPicPr>
          <p:cNvPr id="97" name="Google Shape;97;p10"/>
          <p:cNvPicPr preferRelativeResize="0"/>
          <p:nvPr/>
        </p:nvPicPr>
        <p:blipFill>
          <a:blip r:embed="rId4"/>
          <a:stretch>
            <a:fillRect/>
          </a:stretch>
        </p:blipFill>
        <p:spPr>
          <a:xfrm rot="1621721">
            <a:off x="7126325" y="-870303"/>
            <a:ext cx="3960776" cy="2587652"/>
          </a:xfrm>
          <a:prstGeom prst="rect">
            <a:avLst/>
          </a:prstGeom>
          <a:noFill/>
          <a:ln>
            <a:noFill/>
          </a:ln>
        </p:spPr>
      </p:pic>
      <p:pic>
        <p:nvPicPr>
          <p:cNvPr id="98" name="Google Shape;98;p10"/>
          <p:cNvPicPr preferRelativeResize="0"/>
          <p:nvPr/>
        </p:nvPicPr>
        <p:blipFill>
          <a:blip r:embed="rId5"/>
          <a:stretch>
            <a:fillRect/>
          </a:stretch>
        </p:blipFill>
        <p:spPr>
          <a:xfrm rot="-8803508" flipH="1">
            <a:off x="8031400" y="-371017"/>
            <a:ext cx="1486975" cy="1589081"/>
          </a:xfrm>
          <a:prstGeom prst="rect">
            <a:avLst/>
          </a:prstGeom>
          <a:noFill/>
          <a:ln>
            <a:noFill/>
          </a:ln>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11"/>
          <p:cNvSpPr txBox="1">
            <a:spLocks noGrp="1"/>
          </p:cNvSpPr>
          <p:nvPr>
            <p:ph type="title" hasCustomPrompt="1"/>
          </p:nvPr>
        </p:nvSpPr>
        <p:spPr>
          <a:xfrm>
            <a:off x="2790725" y="1106900"/>
            <a:ext cx="5526900" cy="15111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9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1" name="Google Shape;101;p11"/>
          <p:cNvSpPr txBox="1">
            <a:spLocks noGrp="1"/>
          </p:cNvSpPr>
          <p:nvPr>
            <p:ph type="subTitle" idx="1"/>
          </p:nvPr>
        </p:nvSpPr>
        <p:spPr>
          <a:xfrm>
            <a:off x="2790725" y="2631951"/>
            <a:ext cx="5526900" cy="420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02" name="Google Shape;102;p11"/>
          <p:cNvPicPr preferRelativeResize="0"/>
          <p:nvPr/>
        </p:nvPicPr>
        <p:blipFill>
          <a:blip r:embed="rId2">
            <a:alphaModFix amt="42000"/>
          </a:blip>
          <a:stretch>
            <a:fillRect/>
          </a:stretch>
        </p:blipFill>
        <p:spPr>
          <a:xfrm rot="-10340236" flipH="1">
            <a:off x="2732589" y="4592054"/>
            <a:ext cx="4266900" cy="2787650"/>
          </a:xfrm>
          <a:prstGeom prst="rect">
            <a:avLst/>
          </a:prstGeom>
          <a:noFill/>
          <a:ln>
            <a:noFill/>
          </a:ln>
        </p:spPr>
      </p:pic>
      <p:pic>
        <p:nvPicPr>
          <p:cNvPr id="103" name="Google Shape;103;p11"/>
          <p:cNvPicPr preferRelativeResize="0"/>
          <p:nvPr/>
        </p:nvPicPr>
        <p:blipFill>
          <a:blip r:embed="rId3"/>
          <a:stretch>
            <a:fillRect/>
          </a:stretch>
        </p:blipFill>
        <p:spPr>
          <a:xfrm rot="10800000" flipH="1">
            <a:off x="5835426" y="4161620"/>
            <a:ext cx="4231199" cy="2764325"/>
          </a:xfrm>
          <a:prstGeom prst="rect">
            <a:avLst/>
          </a:prstGeom>
          <a:noFill/>
          <a:ln>
            <a:noFill/>
          </a:ln>
        </p:spPr>
      </p:pic>
      <p:pic>
        <p:nvPicPr>
          <p:cNvPr id="104" name="Google Shape;104;p11"/>
          <p:cNvPicPr preferRelativeResize="0"/>
          <p:nvPr/>
        </p:nvPicPr>
        <p:blipFill>
          <a:blip r:embed="rId4">
            <a:alphaModFix amt="42000"/>
          </a:blip>
          <a:stretch>
            <a:fillRect/>
          </a:stretch>
        </p:blipFill>
        <p:spPr>
          <a:xfrm>
            <a:off x="1878101" y="-2013164"/>
            <a:ext cx="4266900" cy="2787649"/>
          </a:xfrm>
          <a:prstGeom prst="rect">
            <a:avLst/>
          </a:prstGeom>
          <a:noFill/>
          <a:ln>
            <a:noFill/>
          </a:ln>
        </p:spPr>
      </p:pic>
      <p:pic>
        <p:nvPicPr>
          <p:cNvPr id="105" name="Google Shape;105;p11"/>
          <p:cNvPicPr preferRelativeResize="0"/>
          <p:nvPr/>
        </p:nvPicPr>
        <p:blipFill>
          <a:blip r:embed="rId3"/>
          <a:stretch>
            <a:fillRect/>
          </a:stretch>
        </p:blipFill>
        <p:spPr>
          <a:xfrm rot="-1621721" flipH="1">
            <a:off x="-1770636" y="-1609993"/>
            <a:ext cx="4231198" cy="2764324"/>
          </a:xfrm>
          <a:prstGeom prst="rect">
            <a:avLst/>
          </a:prstGeom>
          <a:noFill/>
          <a:ln>
            <a:noFill/>
          </a:ln>
        </p:spPr>
      </p:pic>
      <p:pic>
        <p:nvPicPr>
          <p:cNvPr id="106" name="Google Shape;106;p11"/>
          <p:cNvPicPr preferRelativeResize="0"/>
          <p:nvPr/>
        </p:nvPicPr>
        <p:blipFill>
          <a:blip r:embed="rId2">
            <a:alphaModFix amt="42000"/>
          </a:blip>
          <a:stretch>
            <a:fillRect/>
          </a:stretch>
        </p:blipFill>
        <p:spPr>
          <a:xfrm rot="878928" flipH="1">
            <a:off x="6118552" y="-1827850"/>
            <a:ext cx="4266899" cy="2787648"/>
          </a:xfrm>
          <a:prstGeom prst="rect">
            <a:avLst/>
          </a:prstGeom>
          <a:noFill/>
          <a:ln>
            <a:noFill/>
          </a:ln>
        </p:spPr>
      </p:pic>
      <p:pic>
        <p:nvPicPr>
          <p:cNvPr id="107" name="Google Shape;107;p11"/>
          <p:cNvPicPr preferRelativeResize="0"/>
          <p:nvPr/>
        </p:nvPicPr>
        <p:blipFill>
          <a:blip r:embed="rId5"/>
          <a:stretch>
            <a:fillRect/>
          </a:stretch>
        </p:blipFill>
        <p:spPr>
          <a:xfrm rot="-9030618" flipH="1">
            <a:off x="8480115" y="-994000"/>
            <a:ext cx="953652" cy="1532316"/>
          </a:xfrm>
          <a:prstGeom prst="rect">
            <a:avLst/>
          </a:prstGeom>
          <a:noFill/>
          <a:ln>
            <a:noFill/>
          </a:ln>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720000" y="197746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13"/>
          <p:cNvSpPr txBox="1">
            <a:spLocks noGrp="1"/>
          </p:cNvSpPr>
          <p:nvPr>
            <p:ph type="title" idx="2" hasCustomPrompt="1"/>
          </p:nvPr>
        </p:nvSpPr>
        <p:spPr>
          <a:xfrm>
            <a:off x="1432350" y="1481633"/>
            <a:ext cx="911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Ingrid Darling"/>
                <a:ea typeface="Ingrid Darling"/>
                <a:cs typeface="Ingrid Darling"/>
                <a:sym typeface="Ingrid Darling"/>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1"/>
          </p:nvPr>
        </p:nvSpPr>
        <p:spPr>
          <a:xfrm>
            <a:off x="720000" y="232930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title" idx="3"/>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13"/>
          <p:cNvSpPr txBox="1">
            <a:spLocks noGrp="1"/>
          </p:cNvSpPr>
          <p:nvPr>
            <p:ph type="title" idx="4"/>
          </p:nvPr>
        </p:nvSpPr>
        <p:spPr>
          <a:xfrm>
            <a:off x="3403800" y="197746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3"/>
          <p:cNvSpPr txBox="1">
            <a:spLocks noGrp="1"/>
          </p:cNvSpPr>
          <p:nvPr>
            <p:ph type="title" idx="5" hasCustomPrompt="1"/>
          </p:nvPr>
        </p:nvSpPr>
        <p:spPr>
          <a:xfrm>
            <a:off x="4116150" y="1481633"/>
            <a:ext cx="911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Ingrid Darling"/>
                <a:ea typeface="Ingrid Darling"/>
                <a:cs typeface="Ingrid Darling"/>
                <a:sym typeface="Ingrid Darling"/>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subTitle" idx="6"/>
          </p:nvPr>
        </p:nvSpPr>
        <p:spPr>
          <a:xfrm>
            <a:off x="3403800" y="232930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7"/>
          </p:nvPr>
        </p:nvSpPr>
        <p:spPr>
          <a:xfrm>
            <a:off x="6087600" y="197746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13"/>
          <p:cNvSpPr txBox="1">
            <a:spLocks noGrp="1"/>
          </p:cNvSpPr>
          <p:nvPr>
            <p:ph type="title" idx="8" hasCustomPrompt="1"/>
          </p:nvPr>
        </p:nvSpPr>
        <p:spPr>
          <a:xfrm>
            <a:off x="6799950" y="1481633"/>
            <a:ext cx="911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Ingrid Darling"/>
                <a:ea typeface="Ingrid Darling"/>
                <a:cs typeface="Ingrid Darling"/>
                <a:sym typeface="Ingrid Darling"/>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subTitle" idx="9"/>
          </p:nvPr>
        </p:nvSpPr>
        <p:spPr>
          <a:xfrm>
            <a:off x="6087600" y="232930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0" name="Google Shape;120;p13"/>
          <p:cNvSpPr txBox="1">
            <a:spLocks noGrp="1"/>
          </p:cNvSpPr>
          <p:nvPr>
            <p:ph type="title" idx="13"/>
          </p:nvPr>
        </p:nvSpPr>
        <p:spPr>
          <a:xfrm>
            <a:off x="2061900" y="381491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13"/>
          <p:cNvSpPr txBox="1">
            <a:spLocks noGrp="1"/>
          </p:cNvSpPr>
          <p:nvPr>
            <p:ph type="title" idx="14" hasCustomPrompt="1"/>
          </p:nvPr>
        </p:nvSpPr>
        <p:spPr>
          <a:xfrm>
            <a:off x="2774250" y="3319083"/>
            <a:ext cx="911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Ingrid Darling"/>
                <a:ea typeface="Ingrid Darling"/>
                <a:cs typeface="Ingrid Darling"/>
                <a:sym typeface="Ingrid Darling"/>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subTitle" idx="15"/>
          </p:nvPr>
        </p:nvSpPr>
        <p:spPr>
          <a:xfrm>
            <a:off x="2061900" y="416675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3"/>
          <p:cNvSpPr txBox="1">
            <a:spLocks noGrp="1"/>
          </p:cNvSpPr>
          <p:nvPr>
            <p:ph type="title" idx="16"/>
          </p:nvPr>
        </p:nvSpPr>
        <p:spPr>
          <a:xfrm>
            <a:off x="4745700" y="3814910"/>
            <a:ext cx="23364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4" name="Google Shape;124;p13"/>
          <p:cNvSpPr txBox="1">
            <a:spLocks noGrp="1"/>
          </p:cNvSpPr>
          <p:nvPr>
            <p:ph type="title" idx="17" hasCustomPrompt="1"/>
          </p:nvPr>
        </p:nvSpPr>
        <p:spPr>
          <a:xfrm>
            <a:off x="5458050" y="3319083"/>
            <a:ext cx="911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Ingrid Darling"/>
                <a:ea typeface="Ingrid Darling"/>
                <a:cs typeface="Ingrid Darling"/>
                <a:sym typeface="Ingrid Darling"/>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subTitle" idx="18"/>
          </p:nvPr>
        </p:nvSpPr>
        <p:spPr>
          <a:xfrm>
            <a:off x="4745700" y="416675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26" name="Google Shape;126;p13"/>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127" name="Google Shape;127;p13"/>
          <p:cNvPicPr preferRelativeResize="0"/>
          <p:nvPr/>
        </p:nvPicPr>
        <p:blipFill>
          <a:blip r:embed="rId3"/>
          <a:stretch>
            <a:fillRect/>
          </a:stretch>
        </p:blipFill>
        <p:spPr>
          <a:xfrm rot="3736557" flipH="1">
            <a:off x="-1260294" y="192438"/>
            <a:ext cx="1578641" cy="1687022"/>
          </a:xfrm>
          <a:prstGeom prst="rect">
            <a:avLst/>
          </a:prstGeom>
          <a:noFill/>
          <a:ln>
            <a:noFill/>
          </a:ln>
        </p:spPr>
      </p:pic>
      <p:pic>
        <p:nvPicPr>
          <p:cNvPr id="128" name="Google Shape;128;p13"/>
          <p:cNvPicPr preferRelativeResize="0"/>
          <p:nvPr/>
        </p:nvPicPr>
        <p:blipFill>
          <a:blip r:embed="rId4">
            <a:alphaModFix amt="42000"/>
          </a:blip>
          <a:stretch>
            <a:fillRect/>
          </a:stretch>
        </p:blipFill>
        <p:spPr>
          <a:xfrm rot="-9921072" flipH="1">
            <a:off x="-928734" y="4517658"/>
            <a:ext cx="4266899" cy="2787648"/>
          </a:xfrm>
          <a:prstGeom prst="rect">
            <a:avLst/>
          </a:prstGeom>
          <a:noFill/>
          <a:ln>
            <a:noFill/>
          </a:ln>
        </p:spPr>
      </p:pic>
      <p:pic>
        <p:nvPicPr>
          <p:cNvPr id="129" name="Google Shape;129;p13"/>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130" name="Google Shape;130;p13"/>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131" name="Google Shape;131;p13"/>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132" name="Google Shape;132;p13"/>
          <p:cNvPicPr preferRelativeResize="0"/>
          <p:nvPr/>
        </p:nvPicPr>
        <p:blipFill>
          <a:blip r:embed="rId2"/>
          <a:stretch>
            <a:fillRect/>
          </a:stretch>
        </p:blipFill>
        <p:spPr>
          <a:xfrm rot="9178279" flipH="1">
            <a:off x="5754618" y="4833876"/>
            <a:ext cx="4231198" cy="2764324"/>
          </a:xfrm>
          <a:prstGeom prst="rect">
            <a:avLst/>
          </a:prstGeom>
          <a:noFill/>
          <a:ln>
            <a:noFill/>
          </a:ln>
        </p:spPr>
      </p:pic>
      <p:pic>
        <p:nvPicPr>
          <p:cNvPr id="133" name="Google Shape;133;p13"/>
          <p:cNvPicPr preferRelativeResize="0"/>
          <p:nvPr/>
        </p:nvPicPr>
        <p:blipFill>
          <a:blip r:embed="rId3"/>
          <a:stretch>
            <a:fillRect/>
          </a:stretch>
        </p:blipFill>
        <p:spPr>
          <a:xfrm rot="-3736540">
            <a:off x="8362399" y="3892673"/>
            <a:ext cx="1956699" cy="2091050"/>
          </a:xfrm>
          <a:prstGeom prst="rect">
            <a:avLst/>
          </a:prstGeom>
          <a:noFill/>
          <a:ln>
            <a:noFill/>
          </a:ln>
        </p:spPr>
      </p:pic>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panose="00000500000000000000"/>
              <a:buNone/>
              <a:defRPr sz="2800">
                <a:solidFill>
                  <a:schemeClr val="lt2"/>
                </a:solidFill>
                <a:latin typeface="Fahkwang" panose="00000500000000000000"/>
                <a:ea typeface="Fahkwang" panose="00000500000000000000"/>
                <a:cs typeface="Fahkwang" panose="00000500000000000000"/>
                <a:sym typeface="Fahkwang" panose="00000500000000000000"/>
              </a:defRPr>
            </a:lvl1pPr>
            <a:lvl2pPr lvl="1"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2pPr>
            <a:lvl3pPr lvl="2"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3pPr>
            <a:lvl4pPr lvl="3"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4pPr>
            <a:lvl5pPr lvl="4"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5pPr>
            <a:lvl6pPr lvl="5"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6pPr>
            <a:lvl7pPr lvl="6"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7pPr>
            <a:lvl8pPr lvl="7"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8pPr>
            <a:lvl9pPr lvl="8" rtl="0">
              <a:spcBef>
                <a:spcPts val="0"/>
              </a:spcBef>
              <a:spcAft>
                <a:spcPts val="0"/>
              </a:spcAft>
              <a:buClr>
                <a:schemeClr val="lt2"/>
              </a:buClr>
              <a:buSzPts val="2800"/>
              <a:buFont typeface="Fahkwang" panose="00000500000000000000"/>
              <a:buNone/>
              <a:defRPr sz="2800" i="1">
                <a:solidFill>
                  <a:schemeClr val="lt2"/>
                </a:solidFill>
                <a:latin typeface="Fahkwang" panose="00000500000000000000"/>
                <a:ea typeface="Fahkwang" panose="00000500000000000000"/>
                <a:cs typeface="Fahkwang" panose="00000500000000000000"/>
                <a:sym typeface="Fahkwang" panose="000005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5" r:id="rId22"/>
    <p:sldLayoutId id="2147483676" r:id="rId23"/>
    <p:sldLayoutId id="2147483677" r:id="rId24"/>
    <p:sldLayoutId id="2147483678" r:id="rId25"/>
    <p:sldLayoutId id="2147483679" r:id="rId26"/>
    <p:sldLayoutId id="2147483680"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1029150" y="601911"/>
            <a:ext cx="7085700" cy="2006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200" dirty="0">
                <a:solidFill>
                  <a:schemeClr val="accent3"/>
                </a:solidFill>
                <a:latin typeface="Times New Roman" panose="02020603050405020304" pitchFamily="18" charset="0"/>
                <a:cs typeface="Times New Roman" panose="02020603050405020304" pitchFamily="18" charset="0"/>
              </a:rPr>
              <a:t>La valorisation de CO2</a:t>
            </a:r>
          </a:p>
        </p:txBody>
      </p:sp>
      <p:sp>
        <p:nvSpPr>
          <p:cNvPr id="386" name="Google Shape;386;p37"/>
          <p:cNvSpPr txBox="1">
            <a:spLocks noGrp="1"/>
          </p:cNvSpPr>
          <p:nvPr>
            <p:ph type="subTitle" idx="1"/>
          </p:nvPr>
        </p:nvSpPr>
        <p:spPr>
          <a:xfrm>
            <a:off x="-99525" y="2803789"/>
            <a:ext cx="52293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2400" dirty="0">
                <a:latin typeface="Times New Roman" panose="02020603050405020304" pitchFamily="18" charset="0"/>
                <a:cs typeface="Times New Roman" panose="02020603050405020304" pitchFamily="18" charset="0"/>
              </a:rPr>
              <a:t>Présenté par </a:t>
            </a:r>
            <a:r>
              <a:rPr lang="fr-FR" altLang="en-GB" dirty="0">
                <a:latin typeface="Times New Roman" panose="02020603050405020304" pitchFamily="18" charset="0"/>
                <a:cs typeface="Times New Roman" panose="02020603050405020304" pitchFamily="18" charset="0"/>
              </a:rPr>
              <a:t>:</a:t>
            </a:r>
            <a:r>
              <a:rPr lang="fr-FR" altLang="en-GB" sz="2400" dirty="0">
                <a:latin typeface="Times New Roman" panose="02020603050405020304" pitchFamily="18" charset="0"/>
                <a:cs typeface="Times New Roman" panose="02020603050405020304" pitchFamily="18" charset="0"/>
              </a:rPr>
              <a:t>HAMDI Ahmed</a:t>
            </a:r>
            <a:endParaRPr lang="fr-FR" altLang="en-GB" dirty="0">
              <a:latin typeface="Times New Roman" panose="02020603050405020304" pitchFamily="18" charset="0"/>
              <a:cs typeface="Times New Roman" panose="02020603050405020304" pitchFamily="18" charset="0"/>
            </a:endParaRPr>
          </a:p>
        </p:txBody>
      </p:sp>
      <p:pic>
        <p:nvPicPr>
          <p:cNvPr id="387" name="Google Shape;387;p37"/>
          <p:cNvPicPr preferRelativeResize="0"/>
          <p:nvPr/>
        </p:nvPicPr>
        <p:blipFill>
          <a:blip r:embed="rId3"/>
          <a:stretch>
            <a:fillRect/>
          </a:stretch>
        </p:blipFill>
        <p:spPr>
          <a:xfrm>
            <a:off x="4379973" y="3097055"/>
            <a:ext cx="2655307" cy="2638500"/>
          </a:xfrm>
          <a:prstGeom prst="rect">
            <a:avLst/>
          </a:prstGeom>
          <a:noFill/>
          <a:ln>
            <a:noFill/>
          </a:ln>
        </p:spPr>
      </p:pic>
      <p:pic>
        <p:nvPicPr>
          <p:cNvPr id="388" name="Google Shape;388;p37"/>
          <p:cNvPicPr preferRelativeResize="0"/>
          <p:nvPr/>
        </p:nvPicPr>
        <p:blipFill>
          <a:blip r:embed="rId4"/>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5"/>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160580" y="2156480"/>
            <a:ext cx="4874700" cy="0"/>
          </a:xfrm>
          <a:prstGeom prst="straightConnector1">
            <a:avLst/>
          </a:prstGeom>
          <a:noFill/>
          <a:ln w="9525" cap="flat" cmpd="sng">
            <a:solidFill>
              <a:schemeClr val="lt2"/>
            </a:solidFill>
            <a:prstDash val="solid"/>
            <a:round/>
            <a:headEnd type="none" w="med" len="med"/>
            <a:tailEnd type="none" w="med" len="med"/>
          </a:ln>
        </p:spPr>
      </p:cxnSp>
      <p:sp>
        <p:nvSpPr>
          <p:cNvPr id="2" name="AutoShape 2" descr="École nationale d'ingénieurs de Sfax — Wikipédia"/>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FR"/>
          </a:p>
        </p:txBody>
      </p:sp>
      <p:pic>
        <p:nvPicPr>
          <p:cNvPr id="1034" name="Picture 10" descr="Ecole Nationale d'Ingénieurs de Sfax - Idara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608"/>
            <a:ext cx="2355157" cy="21730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173896" y="2046445"/>
            <a:ext cx="2970104" cy="17876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10000"/>
                  </a:schemeClr>
                </a:solidFill>
                <a:latin typeface="Times New Roman" panose="02020603050405020304" pitchFamily="18" charset="0"/>
                <a:cs typeface="Times New Roman" panose="02020603050405020304" pitchFamily="18" charset="0"/>
              </a:rPr>
              <a:t>Mr KALLEL Monem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8633" y="868680"/>
            <a:ext cx="4817187" cy="4038600"/>
          </a:xfrm>
          <a:ln w="28575">
            <a:solidFill>
              <a:schemeClr val="tx1"/>
            </a:solidFill>
          </a:ln>
        </p:spPr>
        <p:txBody>
          <a:bodyPr/>
          <a:lstStyle/>
          <a:p>
            <a:pPr>
              <a:lnSpc>
                <a:spcPct val="150000"/>
              </a:lnSpc>
            </a:pPr>
            <a:r>
              <a:rPr lang="fr-FR" sz="2000" dirty="0">
                <a:solidFill>
                  <a:srgbClr val="000000"/>
                </a:solidFill>
                <a:latin typeface="Times New Roman" panose="02020603050405020304" pitchFamily="18" charset="0"/>
                <a:cs typeface="Times New Roman" panose="02020603050405020304" pitchFamily="18" charset="0"/>
              </a:rPr>
              <a:t>La RAH consiste à injecter du CO2 dans des conditions supercritiques dans les réservoirs de pétrole ou de gaz naturel pour améliorer l’extraction de ces derniers. Les propriétés physico-chimiques du CO2 supercritique (T &gt;31°C, P &gt; 74 bars) permettent en effet de diminuer la viscosité du pétrole brut favorisant son extraction</a:t>
            </a:r>
            <a:br>
              <a:rPr lang="fr-FR" sz="2000" dirty="0">
                <a:solidFill>
                  <a:srgbClr val="000000"/>
                </a:solidFill>
                <a:latin typeface="Times New Roman" panose="02020603050405020304" pitchFamily="18" charset="0"/>
                <a:cs typeface="Times New Roman" panose="02020603050405020304" pitchFamily="18" charset="0"/>
              </a:rPr>
            </a:br>
            <a:endParaRPr lang="fr-FR" altLang="en-US" sz="2000" dirty="0">
              <a:solidFill>
                <a:srgbClr val="000000"/>
              </a:solidFill>
              <a:latin typeface="Times New Roman" panose="02020603050405020304" pitchFamily="18" charset="0"/>
              <a:cs typeface="Times New Roman" panose="02020603050405020304" pitchFamily="18" charset="0"/>
            </a:endParaRPr>
          </a:p>
        </p:txBody>
      </p:sp>
      <p:sp>
        <p:nvSpPr>
          <p:cNvPr id="3" name="Espace réservé du texte 2"/>
          <p:cNvSpPr>
            <a:spLocks noGrp="1"/>
          </p:cNvSpPr>
          <p:nvPr>
            <p:ph type="body" idx="1"/>
          </p:nvPr>
        </p:nvSpPr>
        <p:spPr>
          <a:xfrm>
            <a:off x="1543050" y="132715"/>
            <a:ext cx="6823075" cy="793750"/>
          </a:xfrm>
        </p:spPr>
        <p:txBody>
          <a:bodyPr/>
          <a:lstStyle/>
          <a:p>
            <a:pPr marL="139700" indent="0">
              <a:buNone/>
            </a:pPr>
            <a:r>
              <a:rPr lang="fr-FR" altLang="en-US" sz="2600" b="1" dirty="0">
                <a:solidFill>
                  <a:srgbClr val="7030A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sym typeface="+mn-ea"/>
              </a:rPr>
              <a:t>La récupération assistée des hydrocarbures </a:t>
            </a:r>
          </a:p>
        </p:txBody>
      </p:sp>
      <p:sp>
        <p:nvSpPr>
          <p:cNvPr id="7" name="Google Shape;566;p42"/>
          <p:cNvSpPr/>
          <p:nvPr/>
        </p:nvSpPr>
        <p:spPr>
          <a:xfrm>
            <a:off x="1153669" y="236220"/>
            <a:ext cx="468630" cy="445770"/>
          </a:xfrm>
          <a:prstGeom prst="ellipse">
            <a:avLst/>
          </a:prstGeom>
          <a:ln>
            <a:solidFill>
              <a:schemeClr val="accent3"/>
            </a:solidFill>
          </a:ln>
        </p:spPr>
        <p:style>
          <a:lnRef idx="2">
            <a:schemeClr val="accent5"/>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fr-FR" sz="2000" dirty="0">
                <a:solidFill>
                  <a:schemeClr val="tx1"/>
                </a:solidFill>
              </a:rPr>
              <a:t>1</a:t>
            </a:r>
          </a:p>
        </p:txBody>
      </p:sp>
      <p:pic>
        <p:nvPicPr>
          <p:cNvPr id="4" name="Google Shape;935;p64"/>
          <p:cNvPicPr preferRelativeResize="0"/>
          <p:nvPr/>
        </p:nvPicPr>
        <p:blipFill>
          <a:blip r:embed="rId2"/>
          <a:stretch>
            <a:fillRect/>
          </a:stretch>
        </p:blipFill>
        <p:spPr>
          <a:xfrm rot="20460000">
            <a:off x="2195287" y="4478521"/>
            <a:ext cx="1523876" cy="1628524"/>
          </a:xfrm>
          <a:prstGeom prst="rect">
            <a:avLst/>
          </a:prstGeom>
          <a:noFill/>
          <a:ln>
            <a:noFill/>
          </a:ln>
        </p:spPr>
      </p:pic>
      <p:pic>
        <p:nvPicPr>
          <p:cNvPr id="5" name="Google Shape;935;p64"/>
          <p:cNvPicPr preferRelativeResize="0"/>
          <p:nvPr/>
        </p:nvPicPr>
        <p:blipFill>
          <a:blip r:embed="rId2"/>
          <a:stretch>
            <a:fillRect/>
          </a:stretch>
        </p:blipFill>
        <p:spPr>
          <a:xfrm rot="20460000">
            <a:off x="-539692" y="-578042"/>
            <a:ext cx="1523876" cy="1628524"/>
          </a:xfrm>
          <a:prstGeom prst="rect">
            <a:avLst/>
          </a:prstGeom>
          <a:noFill/>
          <a:ln>
            <a:noFill/>
          </a:ln>
        </p:spPr>
      </p:pic>
      <p:pic>
        <p:nvPicPr>
          <p:cNvPr id="11" name="Image 10" descr="3 Schéma illustrant la récupération assistée du pétrole par du CO 2 .... |  Download Scientific Diagram">
            <a:extLst>
              <a:ext uri="{FF2B5EF4-FFF2-40B4-BE49-F238E27FC236}">
                <a16:creationId xmlns:a16="http://schemas.microsoft.com/office/drawing/2014/main" id="{798FDB79-36C1-1FA3-31A4-836121ECD2D4}"/>
              </a:ext>
            </a:extLst>
          </p:cNvPr>
          <p:cNvPicPr/>
          <p:nvPr/>
        </p:nvPicPr>
        <p:blipFill>
          <a:blip r:embed="rId3"/>
          <a:srcRect/>
          <a:stretch>
            <a:fillRect/>
          </a:stretch>
        </p:blipFill>
        <p:spPr>
          <a:xfrm>
            <a:off x="5516544" y="868680"/>
            <a:ext cx="3315105" cy="3833949"/>
          </a:xfrm>
          <a:prstGeom prst="rect">
            <a:avLst/>
          </a:prstGeom>
          <a:noFill/>
          <a:ln>
            <a:noFill/>
            <a:prstDash/>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06FFD-B396-660D-84D2-4CD5F60A1E2E}"/>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2359361F-48B4-B97D-FBD2-6D16EC7898E2}"/>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25B09ED2-196A-5ABE-4E9C-ACB0C1C49568}"/>
              </a:ext>
            </a:extLst>
          </p:cNvPr>
          <p:cNvSpPr>
            <a:spLocks noGrp="1"/>
          </p:cNvSpPr>
          <p:nvPr>
            <p:ph type="title"/>
          </p:nvPr>
        </p:nvSpPr>
        <p:spPr>
          <a:xfrm>
            <a:off x="1030826" y="1479550"/>
            <a:ext cx="7553325" cy="2960370"/>
          </a:xfrm>
          <a:ln w="28575">
            <a:solidFill>
              <a:schemeClr val="tx1"/>
            </a:solidFill>
          </a:ln>
        </p:spPr>
        <p:txBody>
          <a:bodyPr/>
          <a:lstStyle/>
          <a:p>
            <a:pPr>
              <a:lnSpc>
                <a:spcPct val="150000"/>
              </a:lnSpc>
            </a:pPr>
            <a:r>
              <a:rPr lang="fr-FR" sz="2000" dirty="0">
                <a:solidFill>
                  <a:srgbClr val="000000"/>
                </a:solidFill>
                <a:latin typeface="Times New Roman" panose="02020603050405020304" pitchFamily="18" charset="0"/>
                <a:cs typeface="Times New Roman" panose="02020603050405020304" pitchFamily="18" charset="0"/>
              </a:rPr>
              <a:t> Dans ce domaine, le captage et la valorisation du CO2 peut être obtenu à partir des organismes photosynthétiques tels que les algues et microalgue. L’intérêt repose sur la production de biomasse avec un contenu important de protéines, de lipides et de cellulose</a:t>
            </a:r>
            <a:br>
              <a:rPr lang="fr-FR" dirty="0">
                <a:solidFill>
                  <a:schemeClr val="tx1"/>
                </a:solidFill>
              </a:rPr>
            </a:br>
            <a:endParaRPr lang="fr-FR" altLang="en-US" sz="24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E06F2388-87D5-3C71-E999-549ECB6DA173}"/>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6" name="Rectangle 5">
            <a:extLst>
              <a:ext uri="{FF2B5EF4-FFF2-40B4-BE49-F238E27FC236}">
                <a16:creationId xmlns:a16="http://schemas.microsoft.com/office/drawing/2014/main" id="{1B2D0CA1-0CAD-6DC4-1C5A-131156050861}"/>
              </a:ext>
            </a:extLst>
          </p:cNvPr>
          <p:cNvSpPr/>
          <p:nvPr/>
        </p:nvSpPr>
        <p:spPr>
          <a:xfrm>
            <a:off x="1816564" y="238442"/>
            <a:ext cx="4976495" cy="93027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600" b="1" dirty="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La valorisation biologique </a:t>
            </a:r>
          </a:p>
        </p:txBody>
      </p:sp>
      <p:cxnSp>
        <p:nvCxnSpPr>
          <p:cNvPr id="987" name="Google Shape;987;p67">
            <a:extLst>
              <a:ext uri="{FF2B5EF4-FFF2-40B4-BE49-F238E27FC236}">
                <a16:creationId xmlns:a16="http://schemas.microsoft.com/office/drawing/2014/main" id="{E391CF5D-0FEB-2DC7-852A-95ABC7A6911A}"/>
              </a:ext>
            </a:extLst>
          </p:cNvPr>
          <p:cNvCxnSpPr/>
          <p:nvPr/>
        </p:nvCxnSpPr>
        <p:spPr>
          <a:xfrm>
            <a:off x="2087790" y="1486838"/>
            <a:ext cx="4936800" cy="0"/>
          </a:xfrm>
          <a:prstGeom prst="straightConnector1">
            <a:avLst/>
          </a:prstGeom>
          <a:noFill/>
          <a:ln w="9525" cap="flat" cmpd="sng">
            <a:solidFill>
              <a:schemeClr val="lt2"/>
            </a:solidFill>
            <a:prstDash val="solid"/>
            <a:round/>
            <a:headEnd type="none" w="med" len="med"/>
            <a:tailEnd type="none" w="med" len="med"/>
          </a:ln>
        </p:spPr>
      </p:cxnSp>
      <p:sp>
        <p:nvSpPr>
          <p:cNvPr id="11" name="Rectangle à coins arrondi 10">
            <a:extLst>
              <a:ext uri="{FF2B5EF4-FFF2-40B4-BE49-F238E27FC236}">
                <a16:creationId xmlns:a16="http://schemas.microsoft.com/office/drawing/2014/main" id="{3BE3247B-4473-43DE-F619-7231F5761418}"/>
              </a:ext>
            </a:extLst>
          </p:cNvPr>
          <p:cNvSpPr/>
          <p:nvPr/>
        </p:nvSpPr>
        <p:spPr>
          <a:xfrm>
            <a:off x="7064375"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dirty="0"/>
              <a:t>12/84</a:t>
            </a:r>
          </a:p>
        </p:txBody>
      </p:sp>
    </p:spTree>
    <p:extLst>
      <p:ext uri="{BB962C8B-B14F-4D97-AF65-F5344CB8AC3E}">
        <p14:creationId xmlns:p14="http://schemas.microsoft.com/office/powerpoint/2010/main" val="326076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7841" y="1007887"/>
            <a:ext cx="8133409" cy="3602848"/>
          </a:xfrm>
          <a:ln w="28575">
            <a:solidFill>
              <a:schemeClr val="tx1"/>
            </a:solidFill>
          </a:ln>
        </p:spPr>
        <p:txBody>
          <a:bodyPr/>
          <a:lstStyle/>
          <a:p>
            <a:pPr marL="342900" indent="-342900">
              <a:lnSpc>
                <a:spcPct val="150000"/>
              </a:lnSpc>
              <a:buFont typeface="Wingdings" panose="05000000000000000000" pitchFamily="2" charset="2"/>
              <a:buChar char="Ø"/>
            </a:pPr>
            <a:r>
              <a:rPr lang="fr-FR" sz="2000" dirty="0">
                <a:solidFill>
                  <a:srgbClr val="000000"/>
                </a:solidFill>
                <a:latin typeface="Times New Roman" panose="02020603050405020304" pitchFamily="18" charset="0"/>
                <a:cs typeface="Times New Roman" panose="02020603050405020304" pitchFamily="18" charset="0"/>
              </a:rPr>
              <a:t>Le principe consiste à synthétiser des molécules à haute valeur ajoutée en partant d’une molécule très stable thermodynamiquement. La conversion du CO2 peut avoir lieu à partir de deux principes :</a:t>
            </a:r>
            <a:br>
              <a:rPr lang="fr-FR" sz="2000" dirty="0">
                <a:solidFill>
                  <a:srgbClr val="000000"/>
                </a:solidFill>
                <a:latin typeface="Times New Roman" panose="02020603050405020304" pitchFamily="18" charset="0"/>
                <a:cs typeface="Times New Roman" panose="02020603050405020304" pitchFamily="18" charset="0"/>
              </a:rPr>
            </a:br>
            <a:r>
              <a:rPr lang="fr-FR" sz="2000" dirty="0">
                <a:solidFill>
                  <a:srgbClr val="0070C0"/>
                </a:solidFill>
                <a:latin typeface="Times New Roman" panose="02020603050405020304" pitchFamily="18" charset="0"/>
                <a:cs typeface="Times New Roman" panose="02020603050405020304" pitchFamily="18" charset="0"/>
              </a:rPr>
              <a:t>Le premier principe repose sur la fonctionnalisation de la molécule de CO₂, </a:t>
            </a:r>
            <a:br>
              <a:rPr lang="fr-FR" sz="2000" dirty="0">
                <a:solidFill>
                  <a:srgbClr val="000000"/>
                </a:solidFill>
                <a:latin typeface="Times New Roman" panose="02020603050405020304" pitchFamily="18" charset="0"/>
                <a:cs typeface="Times New Roman" panose="02020603050405020304" pitchFamily="18" charset="0"/>
              </a:rPr>
            </a:br>
            <a:r>
              <a:rPr lang="fr-FR" sz="2000" dirty="0">
                <a:solidFill>
                  <a:srgbClr val="0070C0"/>
                </a:solidFill>
                <a:latin typeface="Times New Roman" panose="02020603050405020304" pitchFamily="18" charset="0"/>
                <a:cs typeface="Times New Roman" panose="02020603050405020304" pitchFamily="18" charset="0"/>
              </a:rPr>
              <a:t>La seconde consiste en la réduction chimique vers des états plus riches en énergie.</a:t>
            </a:r>
          </a:p>
        </p:txBody>
      </p:sp>
      <p:sp>
        <p:nvSpPr>
          <p:cNvPr id="3" name="Espace réservé du texte 2"/>
          <p:cNvSpPr>
            <a:spLocks noGrp="1"/>
          </p:cNvSpPr>
          <p:nvPr>
            <p:ph type="body" idx="1"/>
          </p:nvPr>
        </p:nvSpPr>
        <p:spPr>
          <a:xfrm>
            <a:off x="2735585" y="273147"/>
            <a:ext cx="4145673" cy="915729"/>
          </a:xfrm>
        </p:spPr>
        <p:txBody>
          <a:bodyPr/>
          <a:lstStyle/>
          <a:p>
            <a:pPr marL="139700" indent="0" algn="ctr">
              <a:buNone/>
            </a:pPr>
            <a:r>
              <a:rPr lang="fr-FR" altLang="en-US" sz="2600" b="1" dirty="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La valorisation chimique </a:t>
            </a:r>
          </a:p>
        </p:txBody>
      </p:sp>
      <p:pic>
        <p:nvPicPr>
          <p:cNvPr id="935" name="Google Shape;935;p64"/>
          <p:cNvPicPr preferRelativeResize="0"/>
          <p:nvPr/>
        </p:nvPicPr>
        <p:blipFill>
          <a:blip r:embed="rId2"/>
          <a:stretch>
            <a:fillRect/>
          </a:stretch>
        </p:blipFill>
        <p:spPr>
          <a:xfrm rot="1620000">
            <a:off x="904775" y="-205000"/>
            <a:ext cx="1523876" cy="1628524"/>
          </a:xfrm>
          <a:prstGeom prst="rect">
            <a:avLst/>
          </a:prstGeom>
          <a:noFill/>
          <a:ln>
            <a:noFill/>
          </a:ln>
        </p:spPr>
      </p:pic>
      <p:pic>
        <p:nvPicPr>
          <p:cNvPr id="4" name="Google Shape;935;p64"/>
          <p:cNvPicPr preferRelativeResize="0"/>
          <p:nvPr/>
        </p:nvPicPr>
        <p:blipFill>
          <a:blip r:embed="rId2"/>
          <a:stretch>
            <a:fillRect/>
          </a:stretch>
        </p:blipFill>
        <p:spPr>
          <a:xfrm rot="19140000">
            <a:off x="6674975" y="4435759"/>
            <a:ext cx="1523876" cy="1628524"/>
          </a:xfrm>
          <a:prstGeom prst="rect">
            <a:avLst/>
          </a:prstGeom>
          <a:noFill/>
          <a:ln>
            <a:noFill/>
          </a:ln>
        </p:spPr>
      </p:pic>
      <p:sp>
        <p:nvSpPr>
          <p:cNvPr id="5" name="Rectangle à coins arrondi 4"/>
          <p:cNvSpPr/>
          <p:nvPr/>
        </p:nvSpPr>
        <p:spPr>
          <a:xfrm>
            <a:off x="831850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17/84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Google Shape;1175;p58"/>
          <p:cNvSpPr/>
          <p:nvPr/>
        </p:nvSpPr>
        <p:spPr>
          <a:xfrm>
            <a:off x="-317040" y="724350"/>
            <a:ext cx="1937100" cy="3694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a:effectLst>
            <a:outerShdw dist="76200" dir="282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re 1"/>
          <p:cNvSpPr>
            <a:spLocks noGrp="1"/>
          </p:cNvSpPr>
          <p:nvPr>
            <p:ph type="title"/>
          </p:nvPr>
        </p:nvSpPr>
        <p:spPr>
          <a:xfrm>
            <a:off x="1833514" y="884255"/>
            <a:ext cx="6932534" cy="3845378"/>
          </a:xfrm>
          <a:ln w="28575">
            <a:solidFill>
              <a:schemeClr val="tx1"/>
            </a:solidFill>
          </a:ln>
        </p:spPr>
        <p:txBody>
          <a:bodyPr/>
          <a:lstStyle/>
          <a:p>
            <a:pPr>
              <a:lnSpc>
                <a:spcPct val="150000"/>
              </a:lnSpc>
            </a:pPr>
            <a:r>
              <a:rPr lang="fr-FR" sz="2000" dirty="0">
                <a:solidFill>
                  <a:srgbClr val="000000"/>
                </a:solidFill>
                <a:latin typeface="Times New Roman" panose="02020603050405020304" pitchFamily="18" charset="0"/>
                <a:cs typeface="Times New Roman" panose="02020603050405020304" pitchFamily="18" charset="0"/>
              </a:rPr>
              <a:t>C’est la création de nouvelles liaisons covalentes (C–O, C–N, C–C) entre le CO₂ et d’autres molécules. Cette approche ne vise pas à réduire le CO₂, mais à l’</a:t>
            </a:r>
            <a:r>
              <a:rPr lang="fr-FR" sz="2000" b="1" dirty="0">
                <a:solidFill>
                  <a:srgbClr val="000000"/>
                </a:solidFill>
                <a:latin typeface="Times New Roman" panose="02020603050405020304" pitchFamily="18" charset="0"/>
                <a:cs typeface="Times New Roman" panose="02020603050405020304" pitchFamily="18" charset="0"/>
              </a:rPr>
              <a:t>activer chimiquement</a:t>
            </a:r>
            <a:r>
              <a:rPr lang="fr-FR" sz="2000" dirty="0">
                <a:solidFill>
                  <a:srgbClr val="000000"/>
                </a:solidFill>
                <a:latin typeface="Times New Roman" panose="02020603050405020304" pitchFamily="18" charset="0"/>
                <a:cs typeface="Times New Roman" panose="02020603050405020304" pitchFamily="18" charset="0"/>
              </a:rPr>
              <a:t> afin de le faire réagir et former des composés utiles. Le dioxyde de carbone devient ainsi une brique de base pour la synthèse de nouvelles molécules organiques.</a:t>
            </a:r>
            <a:br>
              <a:rPr lang="fr-FR" sz="2000" dirty="0">
                <a:latin typeface="Times New Roman" panose="02020603050405020304" pitchFamily="18" charset="0"/>
                <a:cs typeface="Times New Roman" panose="02020603050405020304" pitchFamily="18" charset="0"/>
              </a:rPr>
            </a:b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1030" name="Picture 6" descr="39,132,137 Photos de Nature - Photos de stock gratuites et libres de droits  de Dreams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85" y="905863"/>
            <a:ext cx="1829990" cy="333177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66;p42"/>
          <p:cNvSpPr/>
          <p:nvPr/>
        </p:nvSpPr>
        <p:spPr>
          <a:xfrm>
            <a:off x="8554085" y="4595495"/>
            <a:ext cx="468630" cy="445770"/>
          </a:xfrm>
          <a:prstGeom prst="ellipse">
            <a:avLst/>
          </a:prstGeom>
          <a:solidFill>
            <a:schemeClr val="tx2"/>
          </a:solidFill>
        </p:spPr>
        <p:style>
          <a:lnRef idx="0">
            <a:srgbClr val="FFFFFF"/>
          </a:lnRef>
          <a:fillRef idx="1">
            <a:schemeClr val="accent5"/>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sp>
        <p:nvSpPr>
          <p:cNvPr id="5" name="Google Shape;566;p42"/>
          <p:cNvSpPr/>
          <p:nvPr/>
        </p:nvSpPr>
        <p:spPr>
          <a:xfrm>
            <a:off x="651510" y="3938270"/>
            <a:ext cx="468630" cy="445770"/>
          </a:xfrm>
          <a:prstGeom prst="ellipse">
            <a:avLst/>
          </a:prstGeom>
          <a:solidFill>
            <a:schemeClr val="tx2"/>
          </a:solidFill>
        </p:spPr>
        <p:style>
          <a:lnRef idx="0">
            <a:srgbClr val="FFFFFF"/>
          </a:lnRef>
          <a:fillRef idx="1">
            <a:schemeClr val="accent5"/>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pic>
        <p:nvPicPr>
          <p:cNvPr id="935" name="Google Shape;935;p64"/>
          <p:cNvPicPr preferRelativeResize="0"/>
          <p:nvPr/>
        </p:nvPicPr>
        <p:blipFill>
          <a:blip r:embed="rId3"/>
          <a:stretch>
            <a:fillRect/>
          </a:stretch>
        </p:blipFill>
        <p:spPr>
          <a:xfrm rot="20460000">
            <a:off x="86051" y="-420067"/>
            <a:ext cx="1523876" cy="1628524"/>
          </a:xfrm>
          <a:prstGeom prst="rect">
            <a:avLst/>
          </a:prstGeom>
          <a:noFill/>
          <a:ln>
            <a:noFill/>
          </a:ln>
        </p:spPr>
      </p:pic>
      <p:pic>
        <p:nvPicPr>
          <p:cNvPr id="6" name="Google Shape;935;p64"/>
          <p:cNvPicPr preferRelativeResize="0"/>
          <p:nvPr/>
        </p:nvPicPr>
        <p:blipFill>
          <a:blip r:embed="rId3"/>
          <a:stretch>
            <a:fillRect/>
          </a:stretch>
        </p:blipFill>
        <p:spPr>
          <a:xfrm rot="20460000">
            <a:off x="5593172" y="3497233"/>
            <a:ext cx="1667210" cy="1843835"/>
          </a:xfrm>
          <a:prstGeom prst="rect">
            <a:avLst/>
          </a:prstGeom>
          <a:noFill/>
          <a:ln>
            <a:noFill/>
          </a:ln>
        </p:spPr>
      </p:pic>
      <p:sp>
        <p:nvSpPr>
          <p:cNvPr id="7" name="Rectangle à coins arrondi 6"/>
          <p:cNvSpPr/>
          <p:nvPr/>
        </p:nvSpPr>
        <p:spPr>
          <a:xfrm>
            <a:off x="7009130" y="432689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14/84</a:t>
            </a:r>
          </a:p>
        </p:txBody>
      </p:sp>
      <p:sp>
        <p:nvSpPr>
          <p:cNvPr id="10" name="Espace réservé du texte 2">
            <a:extLst>
              <a:ext uri="{FF2B5EF4-FFF2-40B4-BE49-F238E27FC236}">
                <a16:creationId xmlns:a16="http://schemas.microsoft.com/office/drawing/2014/main" id="{CFF6E407-B928-7D85-4593-DE17DD461315}"/>
              </a:ext>
            </a:extLst>
          </p:cNvPr>
          <p:cNvSpPr>
            <a:spLocks noGrp="1"/>
          </p:cNvSpPr>
          <p:nvPr>
            <p:ph type="body" idx="1"/>
          </p:nvPr>
        </p:nvSpPr>
        <p:spPr>
          <a:xfrm>
            <a:off x="2247332" y="-69401"/>
            <a:ext cx="6616251" cy="793750"/>
          </a:xfrm>
        </p:spPr>
        <p:txBody>
          <a:bodyPr>
            <a:scene3d>
              <a:camera prst="orthographicFront"/>
              <a:lightRig rig="threePt" dir="t"/>
            </a:scene3d>
          </a:bodyPr>
          <a:lstStyle/>
          <a:p>
            <a:pPr marL="139700" indent="0">
              <a:buNone/>
            </a:pPr>
            <a:r>
              <a:rPr lang="fr-FR" sz="2800" dirty="0">
                <a:latin typeface="Times New Roman" panose="02020603050405020304" pitchFamily="18" charset="0"/>
                <a:cs typeface="Times New Roman" panose="02020603050405020304" pitchFamily="18" charset="0"/>
              </a:rPr>
              <a:t>la fonctionnalisation de la molécule de CO₂</a:t>
            </a:r>
            <a:endParaRPr lang="fr-FR" altLang="en-US" sz="2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061CF-F460-0AAC-4A7B-6407D5E04260}"/>
            </a:ext>
          </a:extLst>
        </p:cNvPr>
        <p:cNvGrpSpPr/>
        <p:nvPr/>
      </p:nvGrpSpPr>
      <p:grpSpPr>
        <a:xfrm>
          <a:off x="0" y="0"/>
          <a:ext cx="0" cy="0"/>
          <a:chOff x="0" y="0"/>
          <a:chExt cx="0" cy="0"/>
        </a:xfrm>
      </p:grpSpPr>
      <p:sp>
        <p:nvSpPr>
          <p:cNvPr id="965" name="Google Shape;1175;p58">
            <a:extLst>
              <a:ext uri="{FF2B5EF4-FFF2-40B4-BE49-F238E27FC236}">
                <a16:creationId xmlns:a16="http://schemas.microsoft.com/office/drawing/2014/main" id="{96C06C28-C1AF-E1DE-2959-07EE3DC15630}"/>
              </a:ext>
            </a:extLst>
          </p:cNvPr>
          <p:cNvSpPr/>
          <p:nvPr/>
        </p:nvSpPr>
        <p:spPr>
          <a:xfrm>
            <a:off x="-317040" y="724350"/>
            <a:ext cx="1937100" cy="3694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a:effectLst>
            <a:outerShdw dist="76200" dir="282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re 1">
            <a:extLst>
              <a:ext uri="{FF2B5EF4-FFF2-40B4-BE49-F238E27FC236}">
                <a16:creationId xmlns:a16="http://schemas.microsoft.com/office/drawing/2014/main" id="{8B65FB9E-EE2E-9340-34FE-A84F001E3CE8}"/>
              </a:ext>
            </a:extLst>
          </p:cNvPr>
          <p:cNvSpPr>
            <a:spLocks noGrp="1"/>
          </p:cNvSpPr>
          <p:nvPr>
            <p:ph type="title"/>
          </p:nvPr>
        </p:nvSpPr>
        <p:spPr>
          <a:xfrm>
            <a:off x="1833514" y="1069539"/>
            <a:ext cx="3131855" cy="3314502"/>
          </a:xfrm>
          <a:ln w="28575">
            <a:solidFill>
              <a:schemeClr val="tx1"/>
            </a:solidFill>
          </a:ln>
        </p:spPr>
        <p:txBody>
          <a:bodyPr/>
          <a:lstStyle/>
          <a:p>
            <a:pPr>
              <a:lnSpc>
                <a:spcPct val="150000"/>
              </a:lnSpc>
            </a:pPr>
            <a:r>
              <a:rPr lang="fr-FR" sz="2000" dirty="0">
                <a:solidFill>
                  <a:srgbClr val="000000"/>
                </a:solidFill>
                <a:latin typeface="Times New Roman" panose="02020603050405020304" pitchFamily="18" charset="0"/>
                <a:cs typeface="Times New Roman" panose="02020603050405020304" pitchFamily="18" charset="0"/>
              </a:rPr>
              <a:t>c’est-à-dire que le CO₂ </a:t>
            </a:r>
            <a:r>
              <a:rPr lang="fr-FR" sz="2000" b="1" dirty="0">
                <a:solidFill>
                  <a:srgbClr val="000000"/>
                </a:solidFill>
                <a:latin typeface="Times New Roman" panose="02020603050405020304" pitchFamily="18" charset="0"/>
                <a:cs typeface="Times New Roman" panose="02020603050405020304" pitchFamily="18" charset="0"/>
              </a:rPr>
              <a:t>gagne des électrons</a:t>
            </a:r>
            <a:r>
              <a:rPr lang="fr-FR" sz="2000" dirty="0">
                <a:solidFill>
                  <a:srgbClr val="000000"/>
                </a:solidFill>
                <a:latin typeface="Times New Roman" panose="02020603050405020304" pitchFamily="18" charset="0"/>
                <a:cs typeface="Times New Roman" panose="02020603050405020304" pitchFamily="18" charset="0"/>
              </a:rPr>
              <a:t>, pour former des composés </a:t>
            </a:r>
            <a:r>
              <a:rPr lang="fr-FR" sz="2000" b="1" dirty="0">
                <a:solidFill>
                  <a:srgbClr val="000000"/>
                </a:solidFill>
                <a:latin typeface="Times New Roman" panose="02020603050405020304" pitchFamily="18" charset="0"/>
                <a:cs typeface="Times New Roman" panose="02020603050405020304" pitchFamily="18" charset="0"/>
              </a:rPr>
              <a:t>plus riches en énergie</a:t>
            </a:r>
            <a:r>
              <a:rPr lang="fr-FR" sz="2000" dirty="0">
                <a:solidFill>
                  <a:srgbClr val="000000"/>
                </a:solidFill>
                <a:latin typeface="Times New Roman" panose="02020603050405020304" pitchFamily="18" charset="0"/>
                <a:cs typeface="Times New Roman" panose="02020603050405020304" pitchFamily="18" charset="0"/>
              </a:rPr>
              <a:t> comme des carburants ou des intermédiaires chimiques.</a:t>
            </a:r>
            <a:endParaRPr lang="fr-FR" altLang="en-US" sz="2000" dirty="0">
              <a:solidFill>
                <a:srgbClr val="000000"/>
              </a:solidFill>
              <a:latin typeface="Times New Roman" panose="02020603050405020304" pitchFamily="18" charset="0"/>
              <a:cs typeface="Times New Roman" panose="02020603050405020304" pitchFamily="18" charset="0"/>
            </a:endParaRPr>
          </a:p>
        </p:txBody>
      </p:sp>
      <p:pic>
        <p:nvPicPr>
          <p:cNvPr id="1030" name="Picture 6" descr="39,132,137 Photos de Nature - Photos de stock gratuites et libres de droits  de Dreamstime">
            <a:extLst>
              <a:ext uri="{FF2B5EF4-FFF2-40B4-BE49-F238E27FC236}">
                <a16:creationId xmlns:a16="http://schemas.microsoft.com/office/drawing/2014/main" id="{A210EEFC-40BA-6C0D-5FF2-069DC282E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85" y="905863"/>
            <a:ext cx="1829990" cy="333177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66;p42">
            <a:extLst>
              <a:ext uri="{FF2B5EF4-FFF2-40B4-BE49-F238E27FC236}">
                <a16:creationId xmlns:a16="http://schemas.microsoft.com/office/drawing/2014/main" id="{7925CD4E-CC1A-7A54-1B5D-8235FB0FB508}"/>
              </a:ext>
            </a:extLst>
          </p:cNvPr>
          <p:cNvSpPr/>
          <p:nvPr/>
        </p:nvSpPr>
        <p:spPr>
          <a:xfrm>
            <a:off x="8554085" y="4595495"/>
            <a:ext cx="468630" cy="445770"/>
          </a:xfrm>
          <a:prstGeom prst="ellipse">
            <a:avLst/>
          </a:prstGeom>
          <a:solidFill>
            <a:schemeClr val="tx2"/>
          </a:solidFill>
        </p:spPr>
        <p:style>
          <a:lnRef idx="0">
            <a:srgbClr val="FFFFFF"/>
          </a:lnRef>
          <a:fillRef idx="1">
            <a:schemeClr val="accent5"/>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sp>
        <p:nvSpPr>
          <p:cNvPr id="5" name="Google Shape;566;p42">
            <a:extLst>
              <a:ext uri="{FF2B5EF4-FFF2-40B4-BE49-F238E27FC236}">
                <a16:creationId xmlns:a16="http://schemas.microsoft.com/office/drawing/2014/main" id="{979EAA31-DA5A-9046-F11F-CBBE48E19A2D}"/>
              </a:ext>
            </a:extLst>
          </p:cNvPr>
          <p:cNvSpPr/>
          <p:nvPr/>
        </p:nvSpPr>
        <p:spPr>
          <a:xfrm>
            <a:off x="651510" y="3938270"/>
            <a:ext cx="468630" cy="445770"/>
          </a:xfrm>
          <a:prstGeom prst="ellipse">
            <a:avLst/>
          </a:prstGeom>
          <a:solidFill>
            <a:schemeClr val="tx2"/>
          </a:solidFill>
        </p:spPr>
        <p:style>
          <a:lnRef idx="0">
            <a:srgbClr val="FFFFFF"/>
          </a:lnRef>
          <a:fillRef idx="1">
            <a:schemeClr val="accent5"/>
          </a:fillRef>
          <a:effectRef idx="0">
            <a:srgbClr val="FFFFFF"/>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fr-FR" sz="2400">
              <a:latin typeface="Times New Roman" panose="02020603050405020304" pitchFamily="18" charset="0"/>
              <a:cs typeface="Times New Roman" panose="02020603050405020304" pitchFamily="18" charset="0"/>
            </a:endParaRPr>
          </a:p>
        </p:txBody>
      </p:sp>
      <p:pic>
        <p:nvPicPr>
          <p:cNvPr id="935" name="Google Shape;935;p64">
            <a:extLst>
              <a:ext uri="{FF2B5EF4-FFF2-40B4-BE49-F238E27FC236}">
                <a16:creationId xmlns:a16="http://schemas.microsoft.com/office/drawing/2014/main" id="{B36070E0-CE9D-45CB-5BEC-85A1E98397A5}"/>
              </a:ext>
            </a:extLst>
          </p:cNvPr>
          <p:cNvPicPr preferRelativeResize="0"/>
          <p:nvPr/>
        </p:nvPicPr>
        <p:blipFill>
          <a:blip r:embed="rId3"/>
          <a:stretch>
            <a:fillRect/>
          </a:stretch>
        </p:blipFill>
        <p:spPr>
          <a:xfrm rot="20460000">
            <a:off x="86051" y="-420067"/>
            <a:ext cx="1523876" cy="1628524"/>
          </a:xfrm>
          <a:prstGeom prst="rect">
            <a:avLst/>
          </a:prstGeom>
          <a:noFill/>
          <a:ln>
            <a:noFill/>
          </a:ln>
        </p:spPr>
      </p:pic>
      <p:pic>
        <p:nvPicPr>
          <p:cNvPr id="6" name="Google Shape;935;p64">
            <a:extLst>
              <a:ext uri="{FF2B5EF4-FFF2-40B4-BE49-F238E27FC236}">
                <a16:creationId xmlns:a16="http://schemas.microsoft.com/office/drawing/2014/main" id="{9FB1D0CB-9BC6-9069-4EF2-FC215B3893DD}"/>
              </a:ext>
            </a:extLst>
          </p:cNvPr>
          <p:cNvPicPr preferRelativeResize="0"/>
          <p:nvPr/>
        </p:nvPicPr>
        <p:blipFill>
          <a:blip r:embed="rId3"/>
          <a:stretch>
            <a:fillRect/>
          </a:stretch>
        </p:blipFill>
        <p:spPr>
          <a:xfrm rot="20460000">
            <a:off x="4241691" y="4515788"/>
            <a:ext cx="1667210" cy="1843835"/>
          </a:xfrm>
          <a:prstGeom prst="rect">
            <a:avLst/>
          </a:prstGeom>
          <a:noFill/>
          <a:ln>
            <a:noFill/>
          </a:ln>
        </p:spPr>
      </p:pic>
      <p:sp>
        <p:nvSpPr>
          <p:cNvPr id="7" name="Rectangle à coins arrondi 6">
            <a:extLst>
              <a:ext uri="{FF2B5EF4-FFF2-40B4-BE49-F238E27FC236}">
                <a16:creationId xmlns:a16="http://schemas.microsoft.com/office/drawing/2014/main" id="{9E901176-551E-5F87-F8F6-DD08CB5D3CAF}"/>
              </a:ext>
            </a:extLst>
          </p:cNvPr>
          <p:cNvSpPr/>
          <p:nvPr/>
        </p:nvSpPr>
        <p:spPr>
          <a:xfrm>
            <a:off x="7009130" y="432689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14/84</a:t>
            </a:r>
          </a:p>
        </p:txBody>
      </p:sp>
      <p:sp>
        <p:nvSpPr>
          <p:cNvPr id="10" name="Espace réservé du texte 2">
            <a:extLst>
              <a:ext uri="{FF2B5EF4-FFF2-40B4-BE49-F238E27FC236}">
                <a16:creationId xmlns:a16="http://schemas.microsoft.com/office/drawing/2014/main" id="{0A6803C9-27BE-7D60-DE1E-3D7CC3858551}"/>
              </a:ext>
            </a:extLst>
          </p:cNvPr>
          <p:cNvSpPr>
            <a:spLocks noGrp="1"/>
          </p:cNvSpPr>
          <p:nvPr>
            <p:ph type="body" idx="1"/>
          </p:nvPr>
        </p:nvSpPr>
        <p:spPr>
          <a:xfrm>
            <a:off x="2247333" y="-69401"/>
            <a:ext cx="6306752" cy="793750"/>
          </a:xfrm>
        </p:spPr>
        <p:txBody>
          <a:bodyPr>
            <a:scene3d>
              <a:camera prst="orthographicFront"/>
              <a:lightRig rig="threePt" dir="t"/>
            </a:scene3d>
          </a:bodyPr>
          <a:lstStyle/>
          <a:p>
            <a:pPr marL="139700" indent="0">
              <a:buNone/>
            </a:pPr>
            <a:r>
              <a:rPr lang="fr-FR" sz="2800" dirty="0">
                <a:latin typeface="Times New Roman" panose="02020603050405020304" pitchFamily="18" charset="0"/>
                <a:cs typeface="Times New Roman" panose="02020603050405020304" pitchFamily="18" charset="0"/>
              </a:rPr>
              <a:t>la réduction chimique vers des états plus riches en énergie</a:t>
            </a:r>
            <a:endParaRPr lang="fr-FR" altLang="en-US" sz="2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pic>
        <p:nvPicPr>
          <p:cNvPr id="3" name="Image 2">
            <a:extLst>
              <a:ext uri="{FF2B5EF4-FFF2-40B4-BE49-F238E27FC236}">
                <a16:creationId xmlns:a16="http://schemas.microsoft.com/office/drawing/2014/main" id="{5242479C-F14C-25E0-F605-8AF77B3C86F6}"/>
              </a:ext>
            </a:extLst>
          </p:cNvPr>
          <p:cNvPicPr/>
          <p:nvPr/>
        </p:nvPicPr>
        <p:blipFill>
          <a:blip r:embed="rId4"/>
          <a:stretch>
            <a:fillRect/>
          </a:stretch>
        </p:blipFill>
        <p:spPr>
          <a:xfrm>
            <a:off x="4965369" y="994787"/>
            <a:ext cx="3823031" cy="3389253"/>
          </a:xfrm>
          <a:prstGeom prst="rect">
            <a:avLst/>
          </a:prstGeom>
          <a:noFill/>
          <a:ln>
            <a:noFill/>
            <a:prstDash/>
          </a:ln>
        </p:spPr>
      </p:pic>
    </p:spTree>
    <p:extLst>
      <p:ext uri="{BB962C8B-B14F-4D97-AF65-F5344CB8AC3E}">
        <p14:creationId xmlns:p14="http://schemas.microsoft.com/office/powerpoint/2010/main" val="193381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Google Shape;930;p64"/>
          <p:cNvSpPr txBox="1"/>
          <p:nvPr/>
        </p:nvSpPr>
        <p:spPr>
          <a:xfrm>
            <a:off x="3238127" y="1248769"/>
            <a:ext cx="5493123" cy="2681451"/>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Fahkwang" panose="00000500000000000000"/>
              <a:buNone/>
              <a:defRPr sz="5700" b="0" i="0"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1pPr>
            <a:lvl2pPr marR="0" lvl="1"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2pPr>
            <a:lvl3pPr marR="0" lvl="2"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3pPr>
            <a:lvl4pPr marR="0" lvl="3"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4pPr>
            <a:lvl5pPr marR="0" lvl="4"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5pPr>
            <a:lvl6pPr marR="0" lvl="5"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6pPr>
            <a:lvl7pPr marR="0" lvl="6"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7pPr>
            <a:lvl8pPr marR="0" lvl="7"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8pPr>
            <a:lvl9pPr marR="0" lvl="8"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9pPr>
          </a:lstStyle>
          <a:p>
            <a:pPr lvl="0" algn="ctr">
              <a:lnSpc>
                <a:spcPct val="150000"/>
              </a:lnSpc>
            </a:pPr>
            <a:r>
              <a:rPr lang="fr-FR" sz="3000" b="1" dirty="0">
                <a:latin typeface="Times New Roman" panose="02020603050405020304" pitchFamily="18" charset="0"/>
                <a:cs typeface="Times New Roman" panose="02020603050405020304" pitchFamily="18" charset="0"/>
              </a:rPr>
              <a:t>La Séquestration de CO2 dans les formations géologiques </a:t>
            </a:r>
            <a:endParaRPr lang="fr-FR" altLang="en-GB" sz="3000" b="1" dirty="0">
              <a:latin typeface="Times New Roman" panose="02020603050405020304" pitchFamily="18" charset="0"/>
              <a:cs typeface="Times New Roman" panose="02020603050405020304" pitchFamily="18" charset="0"/>
            </a:endParaRPr>
          </a:p>
        </p:txBody>
      </p:sp>
      <p:sp>
        <p:nvSpPr>
          <p:cNvPr id="931" name="Google Shape;931;p64"/>
          <p:cNvSpPr txBox="1"/>
          <p:nvPr/>
        </p:nvSpPr>
        <p:spPr>
          <a:xfrm>
            <a:off x="4572000" y="750355"/>
            <a:ext cx="2326074" cy="9252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Fahkwang" panose="00000500000000000000"/>
              <a:buNone/>
              <a:defRPr sz="5700" b="0" i="0"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1pPr>
            <a:lvl2pPr marR="0" lvl="1"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2pPr>
            <a:lvl3pPr marR="0" lvl="2"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3pPr>
            <a:lvl4pPr marR="0" lvl="3"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4pPr>
            <a:lvl5pPr marR="0" lvl="4"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5pPr>
            <a:lvl6pPr marR="0" lvl="5"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6pPr>
            <a:lvl7pPr marR="0" lvl="6"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7pPr>
            <a:lvl8pPr marR="0" lvl="7"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8pPr>
            <a:lvl9pPr marR="0" lvl="8"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9pPr>
          </a:lstStyle>
          <a:p>
            <a:pPr marL="0" lvl="0" indent="0" algn="ctr" rtl="0">
              <a:spcBef>
                <a:spcPts val="0"/>
              </a:spcBef>
              <a:spcAft>
                <a:spcPts val="0"/>
              </a:spcAft>
              <a:buNone/>
            </a:pPr>
            <a:r>
              <a:rPr lang="en-GB" dirty="0">
                <a:solidFill>
                  <a:schemeClr val="tx2"/>
                </a:solidFill>
              </a:rPr>
              <a:t>0</a:t>
            </a:r>
            <a:r>
              <a:rPr lang="fr-FR" dirty="0">
                <a:solidFill>
                  <a:schemeClr val="tx2"/>
                </a:solidFill>
              </a:rPr>
              <a:t>3</a:t>
            </a:r>
            <a:endParaRPr lang="fr-FR" altLang="en-GB" dirty="0">
              <a:solidFill>
                <a:schemeClr val="tx2"/>
              </a:solidFill>
            </a:endParaRPr>
          </a:p>
        </p:txBody>
      </p:sp>
      <p:pic>
        <p:nvPicPr>
          <p:cNvPr id="934" name="Google Shape;934;p64"/>
          <p:cNvPicPr preferRelativeResize="0"/>
          <p:nvPr/>
        </p:nvPicPr>
        <p:blipFill>
          <a:blip r:embed="rId2"/>
          <a:stretch>
            <a:fillRect/>
          </a:stretch>
        </p:blipFill>
        <p:spPr>
          <a:xfrm>
            <a:off x="-878313" y="993488"/>
            <a:ext cx="3176626" cy="3156527"/>
          </a:xfrm>
          <a:prstGeom prst="rect">
            <a:avLst/>
          </a:prstGeom>
          <a:noFill/>
          <a:ln>
            <a:noFill/>
          </a:ln>
        </p:spPr>
      </p:pic>
      <p:pic>
        <p:nvPicPr>
          <p:cNvPr id="935" name="Google Shape;935;p64"/>
          <p:cNvPicPr preferRelativeResize="0"/>
          <p:nvPr/>
        </p:nvPicPr>
        <p:blipFill>
          <a:blip r:embed="rId3"/>
          <a:stretch>
            <a:fillRect/>
          </a:stretch>
        </p:blipFill>
        <p:spPr>
          <a:xfrm>
            <a:off x="1114325" y="1212955"/>
            <a:ext cx="1523876" cy="1628524"/>
          </a:xfrm>
          <a:prstGeom prst="rect">
            <a:avLst/>
          </a:prstGeom>
          <a:noFill/>
          <a:ln>
            <a:noFill/>
          </a:ln>
        </p:spPr>
      </p:pic>
      <p:pic>
        <p:nvPicPr>
          <p:cNvPr id="936" name="Google Shape;936;p64"/>
          <p:cNvPicPr preferRelativeResize="0"/>
          <p:nvPr/>
        </p:nvPicPr>
        <p:blipFill>
          <a:blip r:embed="rId4"/>
          <a:stretch>
            <a:fillRect/>
          </a:stretch>
        </p:blipFill>
        <p:spPr>
          <a:xfrm rot="4840453">
            <a:off x="-627014" y="3918559"/>
            <a:ext cx="2119579" cy="2007358"/>
          </a:xfrm>
          <a:prstGeom prst="rect">
            <a:avLst/>
          </a:prstGeom>
          <a:noFill/>
          <a:ln>
            <a:noFill/>
          </a:ln>
        </p:spPr>
      </p:pic>
      <p:sp>
        <p:nvSpPr>
          <p:cNvPr id="3" name="Rectangle à coins arrondi 2"/>
          <p:cNvSpPr/>
          <p:nvPr/>
        </p:nvSpPr>
        <p:spPr>
          <a:xfrm>
            <a:off x="831850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19/84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6">
          <a:extLst>
            <a:ext uri="{FF2B5EF4-FFF2-40B4-BE49-F238E27FC236}">
              <a16:creationId xmlns:a16="http://schemas.microsoft.com/office/drawing/2014/main" id="{029634A4-0C52-C771-4E10-852C9523DBED}"/>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8FA5E647-D948-56D9-5C2E-0FEB0D0730D4}"/>
              </a:ext>
            </a:extLst>
          </p:cNvPr>
          <p:cNvSpPr>
            <a:spLocks noGrp="1"/>
          </p:cNvSpPr>
          <p:nvPr>
            <p:ph type="title" idx="4"/>
          </p:nvPr>
        </p:nvSpPr>
        <p:spPr>
          <a:xfrm>
            <a:off x="906458" y="636621"/>
            <a:ext cx="3268209" cy="614045"/>
          </a:xfrm>
          <a:noFill/>
          <a:extLst>
            <a:ext uri="{909E8E84-426E-40DD-AFC4-6F175D3DCCD1}">
              <a14:hiddenFill xmlns:a14="http://schemas.microsoft.com/office/drawing/2010/main">
                <a:solidFill>
                  <a:schemeClr val="accent2"/>
                </a:solidFill>
              </a14:hiddenFill>
            </a:ext>
          </a:extLst>
        </p:spPr>
        <p:txBody>
          <a:bodyPr/>
          <a:lstStyle/>
          <a:p>
            <a:r>
              <a:rPr lang="fr-FR" altLang="en-US" sz="2800" dirty="0">
                <a:solidFill>
                  <a:schemeClr val="accent3"/>
                </a:solidFill>
                <a:latin typeface="Times New Roman" panose="02020603050405020304" pitchFamily="18" charset="0"/>
                <a:cs typeface="Times New Roman" panose="02020603050405020304" pitchFamily="18" charset="0"/>
              </a:rPr>
              <a:t>DEFINITION</a:t>
            </a:r>
          </a:p>
        </p:txBody>
      </p:sp>
      <p:sp>
        <p:nvSpPr>
          <p:cNvPr id="10" name="Zone de texte 9">
            <a:extLst>
              <a:ext uri="{FF2B5EF4-FFF2-40B4-BE49-F238E27FC236}">
                <a16:creationId xmlns:a16="http://schemas.microsoft.com/office/drawing/2014/main" id="{A827130D-72B4-9D1D-89D8-E599477E85AC}"/>
              </a:ext>
            </a:extLst>
          </p:cNvPr>
          <p:cNvSpPr txBox="1"/>
          <p:nvPr/>
        </p:nvSpPr>
        <p:spPr>
          <a:xfrm>
            <a:off x="616449" y="1458930"/>
            <a:ext cx="5147354" cy="2128331"/>
          </a:xfrm>
          <a:prstGeom prst="rect">
            <a:avLst/>
          </a:prstGeom>
          <a:noFill/>
          <a:ln w="38100">
            <a:solidFill>
              <a:schemeClr val="tx1"/>
            </a:solidFill>
          </a:ln>
        </p:spPr>
        <p:txBody>
          <a:bodyPr wrap="square" rtlCol="0">
            <a:noAutofit/>
          </a:bodyPr>
          <a:lstStyle/>
          <a:p>
            <a:pPr>
              <a:lnSpc>
                <a:spcPct val="150000"/>
              </a:lnSpc>
            </a:pPr>
            <a:r>
              <a:rPr lang="fr-FR" sz="2000" b="1" dirty="0">
                <a:solidFill>
                  <a:srgbClr val="7030A0"/>
                </a:solidFill>
                <a:latin typeface="Times New Roman" panose="02020603050405020304" pitchFamily="18" charset="0"/>
                <a:cs typeface="Times New Roman" panose="02020603050405020304" pitchFamily="18" charset="0"/>
              </a:rPr>
              <a:t>La séquestration </a:t>
            </a:r>
            <a:r>
              <a:rPr lang="fr-FR" sz="2000" dirty="0">
                <a:latin typeface="Times New Roman" panose="02020603050405020304" pitchFamily="18" charset="0"/>
                <a:cs typeface="Times New Roman" panose="02020603050405020304" pitchFamily="18" charset="0"/>
              </a:rPr>
              <a:t>permet de capter le CO₂ et de le stocker de manière sûre dans des formations géologiques profondes, empêchant ainsi son émission dans l'atmosphère.</a:t>
            </a:r>
          </a:p>
          <a:p>
            <a:r>
              <a:rPr lang="fr-FR" altLang="en-US" dirty="0"/>
              <a:t> </a:t>
            </a:r>
          </a:p>
        </p:txBody>
      </p:sp>
      <p:cxnSp>
        <p:nvCxnSpPr>
          <p:cNvPr id="428" name="Google Shape;428;p40">
            <a:extLst>
              <a:ext uri="{FF2B5EF4-FFF2-40B4-BE49-F238E27FC236}">
                <a16:creationId xmlns:a16="http://schemas.microsoft.com/office/drawing/2014/main" id="{0EAC6317-F713-72E2-A9C3-2CDD83711010}"/>
              </a:ext>
            </a:extLst>
          </p:cNvPr>
          <p:cNvCxnSpPr/>
          <p:nvPr/>
        </p:nvCxnSpPr>
        <p:spPr>
          <a:xfrm>
            <a:off x="1029005" y="1250666"/>
            <a:ext cx="5022600" cy="0"/>
          </a:xfrm>
          <a:prstGeom prst="straightConnector1">
            <a:avLst/>
          </a:prstGeom>
          <a:noFill/>
          <a:ln w="9525" cap="flat" cmpd="sng">
            <a:solidFill>
              <a:schemeClr val="lt2"/>
            </a:solidFill>
            <a:prstDash val="solid"/>
            <a:round/>
            <a:headEnd type="none" w="med" len="med"/>
            <a:tailEnd type="none" w="med" len="med"/>
          </a:ln>
        </p:spPr>
      </p:cxnSp>
      <p:pic>
        <p:nvPicPr>
          <p:cNvPr id="935" name="Google Shape;935;p64">
            <a:extLst>
              <a:ext uri="{FF2B5EF4-FFF2-40B4-BE49-F238E27FC236}">
                <a16:creationId xmlns:a16="http://schemas.microsoft.com/office/drawing/2014/main" id="{20C1A08E-3EF5-6542-3B41-6043A8D250F7}"/>
              </a:ext>
            </a:extLst>
          </p:cNvPr>
          <p:cNvPicPr preferRelativeResize="0"/>
          <p:nvPr/>
        </p:nvPicPr>
        <p:blipFill>
          <a:blip r:embed="rId3"/>
          <a:stretch>
            <a:fillRect/>
          </a:stretch>
        </p:blipFill>
        <p:spPr>
          <a:xfrm>
            <a:off x="5886350" y="3514830"/>
            <a:ext cx="1523876" cy="1628524"/>
          </a:xfrm>
          <a:prstGeom prst="rect">
            <a:avLst/>
          </a:prstGeom>
          <a:noFill/>
          <a:ln>
            <a:noFill/>
          </a:ln>
        </p:spPr>
      </p:pic>
      <p:pic>
        <p:nvPicPr>
          <p:cNvPr id="2" name="Picture 5" descr="A picture containing outdoor object&#10;&#10;Description automatically generated">
            <a:extLst>
              <a:ext uri="{FF2B5EF4-FFF2-40B4-BE49-F238E27FC236}">
                <a16:creationId xmlns:a16="http://schemas.microsoft.com/office/drawing/2014/main" id="{015EAB3C-AAEF-FE36-D50C-ED3C8A02A9BF}"/>
              </a:ext>
            </a:extLst>
          </p:cNvPr>
          <p:cNvPicPr>
            <a:picLocks noChangeAspect="1"/>
          </p:cNvPicPr>
          <p:nvPr/>
        </p:nvPicPr>
        <p:blipFill>
          <a:blip r:embed="rId4"/>
          <a:stretch>
            <a:fillRect/>
          </a:stretch>
        </p:blipFill>
        <p:spPr>
          <a:xfrm>
            <a:off x="6174152" y="328083"/>
            <a:ext cx="3149918" cy="318674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à coins arrondi 2">
            <a:extLst>
              <a:ext uri="{FF2B5EF4-FFF2-40B4-BE49-F238E27FC236}">
                <a16:creationId xmlns:a16="http://schemas.microsoft.com/office/drawing/2014/main" id="{77E6650E-3DD6-577A-AFD0-4C78AFF31D46}"/>
              </a:ext>
            </a:extLst>
          </p:cNvPr>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5/84</a:t>
            </a:r>
          </a:p>
        </p:txBody>
      </p:sp>
    </p:spTree>
    <p:extLst>
      <p:ext uri="{BB962C8B-B14F-4D97-AF65-F5344CB8AC3E}">
        <p14:creationId xmlns:p14="http://schemas.microsoft.com/office/powerpoint/2010/main" val="35174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Sociologie de l'énergie - Anticiper la mise en œuvre des technologies de  captage, transport et stockage du CO2 sur l'Axe-Seine - CNRS Éditions">
            <a:extLst>
              <a:ext uri="{FF2B5EF4-FFF2-40B4-BE49-F238E27FC236}">
                <a16:creationId xmlns:a16="http://schemas.microsoft.com/office/drawing/2014/main" id="{31223DAF-8F21-5986-9C3A-4C1E8648E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344966" cy="535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579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8"/>
          <p:cNvSpPr/>
          <p:nvPr/>
        </p:nvSpPr>
        <p:spPr>
          <a:xfrm>
            <a:off x="4960570" y="1466504"/>
            <a:ext cx="714900" cy="714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995" name="Google Shape;995;p68"/>
          <p:cNvSpPr/>
          <p:nvPr/>
        </p:nvSpPr>
        <p:spPr>
          <a:xfrm>
            <a:off x="4960570" y="3568513"/>
            <a:ext cx="714900" cy="714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996" name="Google Shape;996;p68"/>
          <p:cNvSpPr/>
          <p:nvPr/>
        </p:nvSpPr>
        <p:spPr>
          <a:xfrm>
            <a:off x="689844" y="1190571"/>
            <a:ext cx="3378300" cy="3378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997" name="Google Shape;997;p68"/>
          <p:cNvSpPr/>
          <p:nvPr/>
        </p:nvSpPr>
        <p:spPr>
          <a:xfrm>
            <a:off x="689857" y="1235400"/>
            <a:ext cx="3378300" cy="3378300"/>
          </a:xfrm>
          <a:prstGeom prst="arc">
            <a:avLst>
              <a:gd name="adj1" fmla="val 16200000"/>
              <a:gd name="adj2" fmla="val 5397012"/>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998" name="Google Shape;998;p6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2400" dirty="0">
                <a:solidFill>
                  <a:srgbClr val="002060"/>
                </a:solidFill>
                <a:latin typeface="Times New Roman" panose="02020603050405020304" pitchFamily="18" charset="0"/>
                <a:cs typeface="Times New Roman" panose="02020603050405020304" pitchFamily="18" charset="0"/>
              </a:rPr>
              <a:t>Les types de séquestration</a:t>
            </a:r>
          </a:p>
        </p:txBody>
      </p:sp>
      <p:cxnSp>
        <p:nvCxnSpPr>
          <p:cNvPr id="999" name="Google Shape;999;p68"/>
          <p:cNvCxnSpPr/>
          <p:nvPr/>
        </p:nvCxnSpPr>
        <p:spPr>
          <a:xfrm>
            <a:off x="2111023" y="1017725"/>
            <a:ext cx="5296800" cy="0"/>
          </a:xfrm>
          <a:prstGeom prst="straightConnector1">
            <a:avLst/>
          </a:prstGeom>
          <a:noFill/>
          <a:ln w="9525" cap="flat" cmpd="sng">
            <a:solidFill>
              <a:schemeClr val="lt2"/>
            </a:solidFill>
            <a:prstDash val="solid"/>
            <a:round/>
            <a:headEnd type="none" w="med" len="med"/>
            <a:tailEnd type="none" w="med" len="med"/>
          </a:ln>
        </p:spPr>
      </p:cxnSp>
      <p:sp>
        <p:nvSpPr>
          <p:cNvPr id="1001" name="Google Shape;1001;p68"/>
          <p:cNvSpPr txBox="1"/>
          <p:nvPr/>
        </p:nvSpPr>
        <p:spPr>
          <a:xfrm>
            <a:off x="925195" y="2750820"/>
            <a:ext cx="2907665" cy="81788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rgbClr val="394D85"/>
                </a:solidFill>
                <a:latin typeface="Times New Roman" panose="02020603050405020304" pitchFamily="18" charset="0"/>
                <a:ea typeface="Fahkwang" panose="00000500000000000000"/>
                <a:cs typeface="Times New Roman" panose="02020603050405020304" pitchFamily="18" charset="0"/>
                <a:sym typeface="Fahkwang" panose="00000500000000000000"/>
              </a:rPr>
              <a:t>Les types de séquestration </a:t>
            </a:r>
          </a:p>
        </p:txBody>
      </p:sp>
      <p:grpSp>
        <p:nvGrpSpPr>
          <p:cNvPr id="1002" name="Google Shape;1002;p68"/>
          <p:cNvGrpSpPr/>
          <p:nvPr/>
        </p:nvGrpSpPr>
        <p:grpSpPr>
          <a:xfrm>
            <a:off x="2111023" y="1910534"/>
            <a:ext cx="535920" cy="584124"/>
            <a:chOff x="5619997" y="2730793"/>
            <a:chExt cx="334657" cy="364781"/>
          </a:xfrm>
        </p:grpSpPr>
        <p:sp>
          <p:nvSpPr>
            <p:cNvPr id="1003" name="Google Shape;1003;p68"/>
            <p:cNvSpPr/>
            <p:nvPr/>
          </p:nvSpPr>
          <p:spPr>
            <a:xfrm>
              <a:off x="5670223" y="2730793"/>
              <a:ext cx="284431" cy="364781"/>
            </a:xfrm>
            <a:custGeom>
              <a:avLst/>
              <a:gdLst/>
              <a:ahLst/>
              <a:cxnLst/>
              <a:rect l="l" t="t" r="r" b="b"/>
              <a:pathLst>
                <a:path w="10556" h="13538" extrusionOk="0">
                  <a:moveTo>
                    <a:pt x="4481" y="685"/>
                  </a:moveTo>
                  <a:lnTo>
                    <a:pt x="5355" y="1554"/>
                  </a:lnTo>
                  <a:lnTo>
                    <a:pt x="4481" y="2430"/>
                  </a:lnTo>
                  <a:lnTo>
                    <a:pt x="4481" y="685"/>
                  </a:lnTo>
                  <a:close/>
                  <a:moveTo>
                    <a:pt x="5630" y="1840"/>
                  </a:moveTo>
                  <a:cubicBezTo>
                    <a:pt x="5891" y="2132"/>
                    <a:pt x="6082" y="2472"/>
                    <a:pt x="6183" y="2846"/>
                  </a:cubicBezTo>
                  <a:lnTo>
                    <a:pt x="4481" y="4550"/>
                  </a:lnTo>
                  <a:lnTo>
                    <a:pt x="4481" y="2989"/>
                  </a:lnTo>
                  <a:lnTo>
                    <a:pt x="5630" y="1840"/>
                  </a:lnTo>
                  <a:close/>
                  <a:moveTo>
                    <a:pt x="10156" y="5366"/>
                  </a:moveTo>
                  <a:lnTo>
                    <a:pt x="10156" y="6307"/>
                  </a:lnTo>
                  <a:lnTo>
                    <a:pt x="9215" y="6307"/>
                  </a:lnTo>
                  <a:lnTo>
                    <a:pt x="10156" y="5366"/>
                  </a:lnTo>
                  <a:close/>
                  <a:moveTo>
                    <a:pt x="6273" y="3317"/>
                  </a:moveTo>
                  <a:cubicBezTo>
                    <a:pt x="6279" y="3388"/>
                    <a:pt x="6279" y="3460"/>
                    <a:pt x="6279" y="3531"/>
                  </a:cubicBezTo>
                  <a:cubicBezTo>
                    <a:pt x="6279" y="4204"/>
                    <a:pt x="6017" y="4842"/>
                    <a:pt x="5540" y="5318"/>
                  </a:cubicBezTo>
                  <a:lnTo>
                    <a:pt x="4481" y="6379"/>
                  </a:lnTo>
                  <a:lnTo>
                    <a:pt x="4481" y="5111"/>
                  </a:lnTo>
                  <a:lnTo>
                    <a:pt x="6273" y="3317"/>
                  </a:lnTo>
                  <a:close/>
                  <a:moveTo>
                    <a:pt x="9883" y="5092"/>
                  </a:moveTo>
                  <a:lnTo>
                    <a:pt x="8363" y="6612"/>
                  </a:lnTo>
                  <a:lnTo>
                    <a:pt x="8363" y="5139"/>
                  </a:lnTo>
                  <a:cubicBezTo>
                    <a:pt x="8500" y="5111"/>
                    <a:pt x="8643" y="5092"/>
                    <a:pt x="8792" y="5092"/>
                  </a:cubicBezTo>
                  <a:close/>
                  <a:moveTo>
                    <a:pt x="4087" y="393"/>
                  </a:moveTo>
                  <a:lnTo>
                    <a:pt x="4087" y="1989"/>
                  </a:lnTo>
                  <a:cubicBezTo>
                    <a:pt x="3694" y="2037"/>
                    <a:pt x="3337" y="2233"/>
                    <a:pt x="3087" y="2543"/>
                  </a:cubicBezTo>
                  <a:cubicBezTo>
                    <a:pt x="3027" y="2615"/>
                    <a:pt x="3021" y="2722"/>
                    <a:pt x="3080" y="2793"/>
                  </a:cubicBezTo>
                  <a:cubicBezTo>
                    <a:pt x="3121" y="2843"/>
                    <a:pt x="3178" y="2867"/>
                    <a:pt x="3234" y="2867"/>
                  </a:cubicBezTo>
                  <a:cubicBezTo>
                    <a:pt x="3293" y="2867"/>
                    <a:pt x="3351" y="2841"/>
                    <a:pt x="3390" y="2793"/>
                  </a:cubicBezTo>
                  <a:cubicBezTo>
                    <a:pt x="3569" y="2579"/>
                    <a:pt x="3813" y="2436"/>
                    <a:pt x="4087" y="2387"/>
                  </a:cubicBezTo>
                  <a:lnTo>
                    <a:pt x="4087" y="4657"/>
                  </a:lnTo>
                  <a:cubicBezTo>
                    <a:pt x="3544" y="4562"/>
                    <a:pt x="3134" y="4091"/>
                    <a:pt x="3134" y="3525"/>
                  </a:cubicBezTo>
                  <a:cubicBezTo>
                    <a:pt x="3134" y="3424"/>
                    <a:pt x="3062" y="3341"/>
                    <a:pt x="2961" y="3324"/>
                  </a:cubicBezTo>
                  <a:cubicBezTo>
                    <a:pt x="2953" y="3323"/>
                    <a:pt x="2946" y="3322"/>
                    <a:pt x="2938" y="3322"/>
                  </a:cubicBezTo>
                  <a:cubicBezTo>
                    <a:pt x="2829" y="3322"/>
                    <a:pt x="2735" y="3409"/>
                    <a:pt x="2735" y="3520"/>
                  </a:cubicBezTo>
                  <a:cubicBezTo>
                    <a:pt x="2735" y="4306"/>
                    <a:pt x="3324" y="4961"/>
                    <a:pt x="4087" y="5056"/>
                  </a:cubicBezTo>
                  <a:lnTo>
                    <a:pt x="4087" y="6647"/>
                  </a:lnTo>
                  <a:cubicBezTo>
                    <a:pt x="4022" y="6647"/>
                    <a:pt x="3962" y="6599"/>
                    <a:pt x="3950" y="6533"/>
                  </a:cubicBezTo>
                  <a:lnTo>
                    <a:pt x="3896" y="6104"/>
                  </a:lnTo>
                  <a:cubicBezTo>
                    <a:pt x="3866" y="5908"/>
                    <a:pt x="3730" y="5741"/>
                    <a:pt x="3538" y="5675"/>
                  </a:cubicBezTo>
                  <a:cubicBezTo>
                    <a:pt x="3456" y="5647"/>
                    <a:pt x="3373" y="5611"/>
                    <a:pt x="3294" y="5575"/>
                  </a:cubicBezTo>
                  <a:cubicBezTo>
                    <a:pt x="3219" y="5537"/>
                    <a:pt x="3136" y="5519"/>
                    <a:pt x="3054" y="5519"/>
                  </a:cubicBezTo>
                  <a:cubicBezTo>
                    <a:pt x="2940" y="5519"/>
                    <a:pt x="2828" y="5554"/>
                    <a:pt x="2735" y="5622"/>
                  </a:cubicBezTo>
                  <a:lnTo>
                    <a:pt x="2389" y="5884"/>
                  </a:lnTo>
                  <a:cubicBezTo>
                    <a:pt x="2365" y="5903"/>
                    <a:pt x="2336" y="5912"/>
                    <a:pt x="2307" y="5912"/>
                  </a:cubicBezTo>
                  <a:cubicBezTo>
                    <a:pt x="2272" y="5912"/>
                    <a:pt x="2236" y="5898"/>
                    <a:pt x="2210" y="5873"/>
                  </a:cubicBezTo>
                  <a:lnTo>
                    <a:pt x="1930" y="5592"/>
                  </a:lnTo>
                  <a:cubicBezTo>
                    <a:pt x="1883" y="5545"/>
                    <a:pt x="1877" y="5474"/>
                    <a:pt x="1919" y="5419"/>
                  </a:cubicBezTo>
                  <a:lnTo>
                    <a:pt x="2180" y="5075"/>
                  </a:lnTo>
                  <a:cubicBezTo>
                    <a:pt x="2306" y="4913"/>
                    <a:pt x="2323" y="4699"/>
                    <a:pt x="2235" y="4514"/>
                  </a:cubicBezTo>
                  <a:cubicBezTo>
                    <a:pt x="2193" y="4437"/>
                    <a:pt x="2163" y="4353"/>
                    <a:pt x="2133" y="4270"/>
                  </a:cubicBezTo>
                  <a:cubicBezTo>
                    <a:pt x="2068" y="4080"/>
                    <a:pt x="1900" y="3943"/>
                    <a:pt x="1704" y="3913"/>
                  </a:cubicBezTo>
                  <a:lnTo>
                    <a:pt x="1276" y="3860"/>
                  </a:lnTo>
                  <a:cubicBezTo>
                    <a:pt x="1204" y="3847"/>
                    <a:pt x="1157" y="3788"/>
                    <a:pt x="1157" y="3723"/>
                  </a:cubicBezTo>
                  <a:lnTo>
                    <a:pt x="1157" y="3324"/>
                  </a:lnTo>
                  <a:cubicBezTo>
                    <a:pt x="1157" y="3258"/>
                    <a:pt x="1204" y="3198"/>
                    <a:pt x="1276" y="3186"/>
                  </a:cubicBezTo>
                  <a:lnTo>
                    <a:pt x="1704" y="3132"/>
                  </a:lnTo>
                  <a:cubicBezTo>
                    <a:pt x="1900" y="3102"/>
                    <a:pt x="2068" y="2966"/>
                    <a:pt x="2133" y="2775"/>
                  </a:cubicBezTo>
                  <a:cubicBezTo>
                    <a:pt x="2163" y="2692"/>
                    <a:pt x="2193" y="2609"/>
                    <a:pt x="2235" y="2530"/>
                  </a:cubicBezTo>
                  <a:cubicBezTo>
                    <a:pt x="2323" y="2346"/>
                    <a:pt x="2306" y="2132"/>
                    <a:pt x="2180" y="1971"/>
                  </a:cubicBezTo>
                  <a:lnTo>
                    <a:pt x="1919" y="1625"/>
                  </a:lnTo>
                  <a:cubicBezTo>
                    <a:pt x="1877" y="1573"/>
                    <a:pt x="1883" y="1494"/>
                    <a:pt x="1930" y="1452"/>
                  </a:cubicBezTo>
                  <a:lnTo>
                    <a:pt x="2210" y="1167"/>
                  </a:lnTo>
                  <a:cubicBezTo>
                    <a:pt x="2236" y="1141"/>
                    <a:pt x="2272" y="1127"/>
                    <a:pt x="2307" y="1127"/>
                  </a:cubicBezTo>
                  <a:cubicBezTo>
                    <a:pt x="2336" y="1127"/>
                    <a:pt x="2365" y="1136"/>
                    <a:pt x="2389" y="1155"/>
                  </a:cubicBezTo>
                  <a:lnTo>
                    <a:pt x="2735" y="1417"/>
                  </a:lnTo>
                  <a:cubicBezTo>
                    <a:pt x="2829" y="1490"/>
                    <a:pt x="2940" y="1527"/>
                    <a:pt x="3054" y="1527"/>
                  </a:cubicBezTo>
                  <a:cubicBezTo>
                    <a:pt x="3135" y="1527"/>
                    <a:pt x="3217" y="1508"/>
                    <a:pt x="3294" y="1471"/>
                  </a:cubicBezTo>
                  <a:cubicBezTo>
                    <a:pt x="3373" y="1435"/>
                    <a:pt x="3456" y="1400"/>
                    <a:pt x="3538" y="1370"/>
                  </a:cubicBezTo>
                  <a:cubicBezTo>
                    <a:pt x="3730" y="1304"/>
                    <a:pt x="3866" y="1137"/>
                    <a:pt x="3890" y="941"/>
                  </a:cubicBezTo>
                  <a:lnTo>
                    <a:pt x="3950" y="512"/>
                  </a:lnTo>
                  <a:cubicBezTo>
                    <a:pt x="3962" y="440"/>
                    <a:pt x="4022" y="393"/>
                    <a:pt x="4087" y="393"/>
                  </a:cubicBezTo>
                  <a:close/>
                  <a:moveTo>
                    <a:pt x="10163" y="6700"/>
                  </a:moveTo>
                  <a:cubicBezTo>
                    <a:pt x="10133" y="6956"/>
                    <a:pt x="10056" y="7201"/>
                    <a:pt x="9936" y="7415"/>
                  </a:cubicBezTo>
                  <a:lnTo>
                    <a:pt x="8113" y="7415"/>
                  </a:lnTo>
                  <a:lnTo>
                    <a:pt x="8828" y="6700"/>
                  </a:lnTo>
                  <a:close/>
                  <a:moveTo>
                    <a:pt x="9638" y="7808"/>
                  </a:moveTo>
                  <a:cubicBezTo>
                    <a:pt x="9275" y="8201"/>
                    <a:pt x="8762" y="8446"/>
                    <a:pt x="8190" y="8446"/>
                  </a:cubicBezTo>
                  <a:lnTo>
                    <a:pt x="7101" y="8446"/>
                  </a:lnTo>
                  <a:lnTo>
                    <a:pt x="7733" y="7808"/>
                  </a:lnTo>
                  <a:close/>
                  <a:moveTo>
                    <a:pt x="4087" y="0"/>
                  </a:moveTo>
                  <a:cubicBezTo>
                    <a:pt x="3819" y="0"/>
                    <a:pt x="3599" y="196"/>
                    <a:pt x="3557" y="458"/>
                  </a:cubicBezTo>
                  <a:lnTo>
                    <a:pt x="3503" y="886"/>
                  </a:lnTo>
                  <a:cubicBezTo>
                    <a:pt x="3491" y="935"/>
                    <a:pt x="3456" y="976"/>
                    <a:pt x="3408" y="994"/>
                  </a:cubicBezTo>
                  <a:cubicBezTo>
                    <a:pt x="3313" y="1029"/>
                    <a:pt x="3211" y="1072"/>
                    <a:pt x="3115" y="1114"/>
                  </a:cubicBezTo>
                  <a:cubicBezTo>
                    <a:pt x="3094" y="1124"/>
                    <a:pt x="3072" y="1130"/>
                    <a:pt x="3050" y="1130"/>
                  </a:cubicBezTo>
                  <a:cubicBezTo>
                    <a:pt x="3023" y="1130"/>
                    <a:pt x="2996" y="1121"/>
                    <a:pt x="2972" y="1101"/>
                  </a:cubicBezTo>
                  <a:lnTo>
                    <a:pt x="2628" y="839"/>
                  </a:lnTo>
                  <a:cubicBezTo>
                    <a:pt x="2533" y="769"/>
                    <a:pt x="2421" y="735"/>
                    <a:pt x="2308" y="735"/>
                  </a:cubicBezTo>
                  <a:cubicBezTo>
                    <a:pt x="2172" y="735"/>
                    <a:pt x="2035" y="785"/>
                    <a:pt x="1930" y="886"/>
                  </a:cubicBezTo>
                  <a:lnTo>
                    <a:pt x="1650" y="1167"/>
                  </a:lnTo>
                  <a:cubicBezTo>
                    <a:pt x="1466" y="1358"/>
                    <a:pt x="1443" y="1655"/>
                    <a:pt x="1603" y="1864"/>
                  </a:cubicBezTo>
                  <a:lnTo>
                    <a:pt x="1865" y="2209"/>
                  </a:lnTo>
                  <a:cubicBezTo>
                    <a:pt x="1895" y="2252"/>
                    <a:pt x="1900" y="2304"/>
                    <a:pt x="1877" y="2359"/>
                  </a:cubicBezTo>
                  <a:cubicBezTo>
                    <a:pt x="1829" y="2447"/>
                    <a:pt x="1793" y="2549"/>
                    <a:pt x="1757" y="2645"/>
                  </a:cubicBezTo>
                  <a:cubicBezTo>
                    <a:pt x="1740" y="2698"/>
                    <a:pt x="1699" y="2733"/>
                    <a:pt x="1650" y="2739"/>
                  </a:cubicBezTo>
                  <a:lnTo>
                    <a:pt x="1221" y="2799"/>
                  </a:lnTo>
                  <a:cubicBezTo>
                    <a:pt x="960" y="2835"/>
                    <a:pt x="757" y="3061"/>
                    <a:pt x="757" y="3324"/>
                  </a:cubicBezTo>
                  <a:lnTo>
                    <a:pt x="757" y="3723"/>
                  </a:lnTo>
                  <a:cubicBezTo>
                    <a:pt x="757" y="3984"/>
                    <a:pt x="960" y="4210"/>
                    <a:pt x="1221" y="4246"/>
                  </a:cubicBezTo>
                  <a:lnTo>
                    <a:pt x="1650" y="4306"/>
                  </a:lnTo>
                  <a:cubicBezTo>
                    <a:pt x="1699" y="4312"/>
                    <a:pt x="1740" y="4347"/>
                    <a:pt x="1757" y="4396"/>
                  </a:cubicBezTo>
                  <a:cubicBezTo>
                    <a:pt x="1793" y="4490"/>
                    <a:pt x="1829" y="4592"/>
                    <a:pt x="1877" y="4687"/>
                  </a:cubicBezTo>
                  <a:cubicBezTo>
                    <a:pt x="1900" y="4735"/>
                    <a:pt x="1895" y="4789"/>
                    <a:pt x="1865" y="4830"/>
                  </a:cubicBezTo>
                  <a:lnTo>
                    <a:pt x="1603" y="5175"/>
                  </a:lnTo>
                  <a:cubicBezTo>
                    <a:pt x="1443" y="5384"/>
                    <a:pt x="1466" y="5688"/>
                    <a:pt x="1650" y="5873"/>
                  </a:cubicBezTo>
                  <a:lnTo>
                    <a:pt x="1930" y="6153"/>
                  </a:lnTo>
                  <a:cubicBezTo>
                    <a:pt x="2035" y="6257"/>
                    <a:pt x="2171" y="6309"/>
                    <a:pt x="2308" y="6309"/>
                  </a:cubicBezTo>
                  <a:cubicBezTo>
                    <a:pt x="2420" y="6309"/>
                    <a:pt x="2533" y="6273"/>
                    <a:pt x="2628" y="6200"/>
                  </a:cubicBezTo>
                  <a:lnTo>
                    <a:pt x="2972" y="5938"/>
                  </a:lnTo>
                  <a:cubicBezTo>
                    <a:pt x="2998" y="5921"/>
                    <a:pt x="3026" y="5911"/>
                    <a:pt x="3055" y="5911"/>
                  </a:cubicBezTo>
                  <a:cubicBezTo>
                    <a:pt x="3075" y="5911"/>
                    <a:pt x="3096" y="5916"/>
                    <a:pt x="3115" y="5925"/>
                  </a:cubicBezTo>
                  <a:cubicBezTo>
                    <a:pt x="3211" y="5974"/>
                    <a:pt x="3313" y="6015"/>
                    <a:pt x="3408" y="6045"/>
                  </a:cubicBezTo>
                  <a:cubicBezTo>
                    <a:pt x="3456" y="6063"/>
                    <a:pt x="3491" y="6104"/>
                    <a:pt x="3503" y="6158"/>
                  </a:cubicBezTo>
                  <a:lnTo>
                    <a:pt x="3557" y="6587"/>
                  </a:lnTo>
                  <a:cubicBezTo>
                    <a:pt x="3593" y="6849"/>
                    <a:pt x="3819" y="7046"/>
                    <a:pt x="4087" y="7046"/>
                  </a:cubicBezTo>
                  <a:lnTo>
                    <a:pt x="4087" y="10983"/>
                  </a:lnTo>
                  <a:lnTo>
                    <a:pt x="4087" y="13144"/>
                  </a:lnTo>
                  <a:lnTo>
                    <a:pt x="221" y="13144"/>
                  </a:lnTo>
                  <a:cubicBezTo>
                    <a:pt x="121" y="13144"/>
                    <a:pt x="30" y="13216"/>
                    <a:pt x="19" y="13317"/>
                  </a:cubicBezTo>
                  <a:cubicBezTo>
                    <a:pt x="0" y="13437"/>
                    <a:pt x="96" y="13538"/>
                    <a:pt x="215" y="13538"/>
                  </a:cubicBezTo>
                  <a:lnTo>
                    <a:pt x="8346" y="13538"/>
                  </a:lnTo>
                  <a:cubicBezTo>
                    <a:pt x="8447" y="13538"/>
                    <a:pt x="8536" y="13466"/>
                    <a:pt x="8555" y="13366"/>
                  </a:cubicBezTo>
                  <a:cubicBezTo>
                    <a:pt x="8566" y="13246"/>
                    <a:pt x="8470" y="13144"/>
                    <a:pt x="8357" y="13144"/>
                  </a:cubicBezTo>
                  <a:lnTo>
                    <a:pt x="4481" y="13144"/>
                  </a:lnTo>
                  <a:lnTo>
                    <a:pt x="4481" y="11060"/>
                  </a:lnTo>
                  <a:lnTo>
                    <a:pt x="6696" y="8839"/>
                  </a:lnTo>
                  <a:lnTo>
                    <a:pt x="8184" y="8839"/>
                  </a:lnTo>
                  <a:cubicBezTo>
                    <a:pt x="9025" y="8839"/>
                    <a:pt x="9770" y="8398"/>
                    <a:pt x="10186" y="7731"/>
                  </a:cubicBezTo>
                  <a:cubicBezTo>
                    <a:pt x="10532" y="7272"/>
                    <a:pt x="10556" y="6683"/>
                    <a:pt x="10556" y="6140"/>
                  </a:cubicBezTo>
                  <a:lnTo>
                    <a:pt x="10556" y="4896"/>
                  </a:lnTo>
                  <a:cubicBezTo>
                    <a:pt x="10556" y="4789"/>
                    <a:pt x="10466" y="4693"/>
                    <a:pt x="10353" y="4693"/>
                  </a:cubicBezTo>
                  <a:lnTo>
                    <a:pt x="8798" y="4693"/>
                  </a:lnTo>
                  <a:cubicBezTo>
                    <a:pt x="8560" y="4693"/>
                    <a:pt x="8333" y="4729"/>
                    <a:pt x="8107" y="4795"/>
                  </a:cubicBezTo>
                  <a:cubicBezTo>
                    <a:pt x="8024" y="4825"/>
                    <a:pt x="7964" y="4902"/>
                    <a:pt x="7964" y="4985"/>
                  </a:cubicBezTo>
                  <a:lnTo>
                    <a:pt x="7964" y="7010"/>
                  </a:lnTo>
                  <a:lnTo>
                    <a:pt x="6803" y="8160"/>
                  </a:lnTo>
                  <a:lnTo>
                    <a:pt x="6803" y="7069"/>
                  </a:lnTo>
                  <a:cubicBezTo>
                    <a:pt x="6803" y="6516"/>
                    <a:pt x="7035" y="5991"/>
                    <a:pt x="7440" y="5617"/>
                  </a:cubicBezTo>
                  <a:cubicBezTo>
                    <a:pt x="7511" y="5545"/>
                    <a:pt x="7530" y="5432"/>
                    <a:pt x="7475" y="5348"/>
                  </a:cubicBezTo>
                  <a:cubicBezTo>
                    <a:pt x="7435" y="5295"/>
                    <a:pt x="7375" y="5268"/>
                    <a:pt x="7313" y="5268"/>
                  </a:cubicBezTo>
                  <a:cubicBezTo>
                    <a:pt x="7266" y="5268"/>
                    <a:pt x="7217" y="5284"/>
                    <a:pt x="7178" y="5318"/>
                  </a:cubicBezTo>
                  <a:cubicBezTo>
                    <a:pt x="6689" y="5765"/>
                    <a:pt x="6410" y="6403"/>
                    <a:pt x="6410" y="7069"/>
                  </a:cubicBezTo>
                  <a:lnTo>
                    <a:pt x="6410" y="8541"/>
                  </a:lnTo>
                  <a:lnTo>
                    <a:pt x="4481" y="10483"/>
                  </a:lnTo>
                  <a:lnTo>
                    <a:pt x="4481" y="6920"/>
                  </a:lnTo>
                  <a:lnTo>
                    <a:pt x="5790" y="5604"/>
                  </a:lnTo>
                  <a:cubicBezTo>
                    <a:pt x="6296" y="5098"/>
                    <a:pt x="6612" y="4424"/>
                    <a:pt x="6661" y="3704"/>
                  </a:cubicBezTo>
                  <a:cubicBezTo>
                    <a:pt x="6719" y="2698"/>
                    <a:pt x="6273" y="1917"/>
                    <a:pt x="5606" y="1244"/>
                  </a:cubicBezTo>
                  <a:cubicBezTo>
                    <a:pt x="5212" y="845"/>
                    <a:pt x="4819" y="452"/>
                    <a:pt x="4426" y="53"/>
                  </a:cubicBezTo>
                  <a:cubicBezTo>
                    <a:pt x="4390" y="17"/>
                    <a:pt x="4338" y="0"/>
                    <a:pt x="4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04" name="Google Shape;1004;p68"/>
            <p:cNvSpPr/>
            <p:nvPr/>
          </p:nvSpPr>
          <p:spPr>
            <a:xfrm>
              <a:off x="5872121" y="2992348"/>
              <a:ext cx="70326" cy="70488"/>
            </a:xfrm>
            <a:custGeom>
              <a:avLst/>
              <a:gdLst/>
              <a:ahLst/>
              <a:cxnLst/>
              <a:rect l="l" t="t" r="r" b="b"/>
              <a:pathLst>
                <a:path w="2610" h="2616" extrusionOk="0">
                  <a:moveTo>
                    <a:pt x="1936" y="400"/>
                  </a:moveTo>
                  <a:lnTo>
                    <a:pt x="394" y="1944"/>
                  </a:lnTo>
                  <a:lnTo>
                    <a:pt x="394" y="1490"/>
                  </a:lnTo>
                  <a:cubicBezTo>
                    <a:pt x="394" y="889"/>
                    <a:pt x="883" y="400"/>
                    <a:pt x="1483" y="400"/>
                  </a:cubicBezTo>
                  <a:close/>
                  <a:moveTo>
                    <a:pt x="2217" y="680"/>
                  </a:moveTo>
                  <a:lnTo>
                    <a:pt x="2217" y="1133"/>
                  </a:lnTo>
                  <a:cubicBezTo>
                    <a:pt x="2217" y="1735"/>
                    <a:pt x="1728" y="2222"/>
                    <a:pt x="1126" y="2222"/>
                  </a:cubicBezTo>
                  <a:lnTo>
                    <a:pt x="674" y="2222"/>
                  </a:lnTo>
                  <a:lnTo>
                    <a:pt x="2217" y="680"/>
                  </a:lnTo>
                  <a:close/>
                  <a:moveTo>
                    <a:pt x="1483" y="1"/>
                  </a:moveTo>
                  <a:cubicBezTo>
                    <a:pt x="661" y="1"/>
                    <a:pt x="1" y="668"/>
                    <a:pt x="1" y="1490"/>
                  </a:cubicBezTo>
                  <a:lnTo>
                    <a:pt x="1" y="2420"/>
                  </a:lnTo>
                  <a:cubicBezTo>
                    <a:pt x="1" y="2527"/>
                    <a:pt x="90" y="2615"/>
                    <a:pt x="197" y="2615"/>
                  </a:cubicBezTo>
                  <a:lnTo>
                    <a:pt x="1126" y="2615"/>
                  </a:lnTo>
                  <a:cubicBezTo>
                    <a:pt x="1948" y="2615"/>
                    <a:pt x="2610" y="1955"/>
                    <a:pt x="2610" y="1133"/>
                  </a:cubicBezTo>
                  <a:lnTo>
                    <a:pt x="2610" y="204"/>
                  </a:lnTo>
                  <a:lnTo>
                    <a:pt x="2610" y="180"/>
                  </a:lnTo>
                  <a:cubicBezTo>
                    <a:pt x="2610" y="85"/>
                    <a:pt x="2533" y="1"/>
                    <a:pt x="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05" name="Google Shape;1005;p68"/>
            <p:cNvSpPr/>
            <p:nvPr/>
          </p:nvSpPr>
          <p:spPr>
            <a:xfrm>
              <a:off x="5663837" y="2961092"/>
              <a:ext cx="50252" cy="50252"/>
            </a:xfrm>
            <a:custGeom>
              <a:avLst/>
              <a:gdLst/>
              <a:ahLst/>
              <a:cxnLst/>
              <a:rect l="l" t="t" r="r" b="b"/>
              <a:pathLst>
                <a:path w="1865" h="1865" extrusionOk="0">
                  <a:moveTo>
                    <a:pt x="929" y="399"/>
                  </a:moveTo>
                  <a:cubicBezTo>
                    <a:pt x="1227" y="399"/>
                    <a:pt x="1465" y="638"/>
                    <a:pt x="1465" y="935"/>
                  </a:cubicBezTo>
                  <a:cubicBezTo>
                    <a:pt x="1465" y="1227"/>
                    <a:pt x="1227" y="1471"/>
                    <a:pt x="929" y="1471"/>
                  </a:cubicBezTo>
                  <a:cubicBezTo>
                    <a:pt x="631" y="1471"/>
                    <a:pt x="393" y="1227"/>
                    <a:pt x="393" y="935"/>
                  </a:cubicBezTo>
                  <a:cubicBezTo>
                    <a:pt x="393" y="638"/>
                    <a:pt x="631" y="399"/>
                    <a:pt x="929" y="399"/>
                  </a:cubicBezTo>
                  <a:close/>
                  <a:moveTo>
                    <a:pt x="929" y="0"/>
                  </a:moveTo>
                  <a:cubicBezTo>
                    <a:pt x="416" y="0"/>
                    <a:pt x="0" y="416"/>
                    <a:pt x="0" y="935"/>
                  </a:cubicBezTo>
                  <a:cubicBezTo>
                    <a:pt x="0" y="1447"/>
                    <a:pt x="416" y="1864"/>
                    <a:pt x="929" y="1864"/>
                  </a:cubicBezTo>
                  <a:cubicBezTo>
                    <a:pt x="1441" y="1864"/>
                    <a:pt x="1864" y="1447"/>
                    <a:pt x="1864" y="935"/>
                  </a:cubicBezTo>
                  <a:cubicBezTo>
                    <a:pt x="1864" y="416"/>
                    <a:pt x="1441" y="0"/>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06" name="Google Shape;1006;p68"/>
            <p:cNvSpPr/>
            <p:nvPr/>
          </p:nvSpPr>
          <p:spPr>
            <a:xfrm>
              <a:off x="5619997" y="2920809"/>
              <a:ext cx="137716" cy="130764"/>
            </a:xfrm>
            <a:custGeom>
              <a:avLst/>
              <a:gdLst/>
              <a:ahLst/>
              <a:cxnLst/>
              <a:rect l="l" t="t" r="r" b="b"/>
              <a:pathLst>
                <a:path w="5111" h="4853" extrusionOk="0">
                  <a:moveTo>
                    <a:pt x="2556" y="408"/>
                  </a:moveTo>
                  <a:cubicBezTo>
                    <a:pt x="2632" y="408"/>
                    <a:pt x="2708" y="417"/>
                    <a:pt x="2711" y="434"/>
                  </a:cubicBezTo>
                  <a:lnTo>
                    <a:pt x="2752" y="720"/>
                  </a:lnTo>
                  <a:cubicBezTo>
                    <a:pt x="2787" y="971"/>
                    <a:pt x="3097" y="1163"/>
                    <a:pt x="3368" y="1163"/>
                  </a:cubicBezTo>
                  <a:cubicBezTo>
                    <a:pt x="3465" y="1163"/>
                    <a:pt x="3556" y="1138"/>
                    <a:pt x="3628" y="1083"/>
                  </a:cubicBezTo>
                  <a:lnTo>
                    <a:pt x="3854" y="910"/>
                  </a:lnTo>
                  <a:cubicBezTo>
                    <a:pt x="3856" y="909"/>
                    <a:pt x="3858" y="909"/>
                    <a:pt x="3861" y="909"/>
                  </a:cubicBezTo>
                  <a:cubicBezTo>
                    <a:pt x="3911" y="909"/>
                    <a:pt x="4098" y="1098"/>
                    <a:pt x="4074" y="1125"/>
                  </a:cubicBezTo>
                  <a:lnTo>
                    <a:pt x="3902" y="1358"/>
                  </a:lnTo>
                  <a:cubicBezTo>
                    <a:pt x="3693" y="1632"/>
                    <a:pt x="3920" y="2186"/>
                    <a:pt x="4265" y="2233"/>
                  </a:cubicBezTo>
                  <a:lnTo>
                    <a:pt x="4551" y="2276"/>
                  </a:lnTo>
                  <a:cubicBezTo>
                    <a:pt x="4586" y="2281"/>
                    <a:pt x="4586" y="2579"/>
                    <a:pt x="4551" y="2584"/>
                  </a:cubicBezTo>
                  <a:lnTo>
                    <a:pt x="4265" y="2620"/>
                  </a:lnTo>
                  <a:cubicBezTo>
                    <a:pt x="3920" y="2669"/>
                    <a:pt x="3693" y="3228"/>
                    <a:pt x="3902" y="3496"/>
                  </a:cubicBezTo>
                  <a:lnTo>
                    <a:pt x="4074" y="3728"/>
                  </a:lnTo>
                  <a:cubicBezTo>
                    <a:pt x="4097" y="3756"/>
                    <a:pt x="3907" y="3950"/>
                    <a:pt x="3861" y="3950"/>
                  </a:cubicBezTo>
                  <a:cubicBezTo>
                    <a:pt x="3858" y="3950"/>
                    <a:pt x="3856" y="3949"/>
                    <a:pt x="3854" y="3948"/>
                  </a:cubicBezTo>
                  <a:lnTo>
                    <a:pt x="3628" y="3777"/>
                  </a:lnTo>
                  <a:cubicBezTo>
                    <a:pt x="3555" y="3721"/>
                    <a:pt x="3462" y="3696"/>
                    <a:pt x="3365" y="3696"/>
                  </a:cubicBezTo>
                  <a:cubicBezTo>
                    <a:pt x="3095" y="3696"/>
                    <a:pt x="2787" y="3884"/>
                    <a:pt x="2752" y="4134"/>
                  </a:cubicBezTo>
                  <a:lnTo>
                    <a:pt x="2711" y="4420"/>
                  </a:lnTo>
                  <a:cubicBezTo>
                    <a:pt x="2708" y="4441"/>
                    <a:pt x="2632" y="4451"/>
                    <a:pt x="2556" y="4451"/>
                  </a:cubicBezTo>
                  <a:cubicBezTo>
                    <a:pt x="2480" y="4451"/>
                    <a:pt x="2403" y="4441"/>
                    <a:pt x="2401" y="4420"/>
                  </a:cubicBezTo>
                  <a:lnTo>
                    <a:pt x="2359" y="4134"/>
                  </a:lnTo>
                  <a:cubicBezTo>
                    <a:pt x="2323" y="3871"/>
                    <a:pt x="1990" y="3687"/>
                    <a:pt x="1740" y="3687"/>
                  </a:cubicBezTo>
                  <a:cubicBezTo>
                    <a:pt x="1650" y="3687"/>
                    <a:pt x="1561" y="3717"/>
                    <a:pt x="1484" y="3777"/>
                  </a:cubicBezTo>
                  <a:lnTo>
                    <a:pt x="1257" y="3948"/>
                  </a:lnTo>
                  <a:cubicBezTo>
                    <a:pt x="1255" y="3949"/>
                    <a:pt x="1253" y="3950"/>
                    <a:pt x="1251" y="3950"/>
                  </a:cubicBezTo>
                  <a:cubicBezTo>
                    <a:pt x="1205" y="3950"/>
                    <a:pt x="1014" y="3756"/>
                    <a:pt x="1037" y="3728"/>
                  </a:cubicBezTo>
                  <a:lnTo>
                    <a:pt x="1210" y="3496"/>
                  </a:lnTo>
                  <a:cubicBezTo>
                    <a:pt x="1418" y="3228"/>
                    <a:pt x="1191" y="2669"/>
                    <a:pt x="847" y="2620"/>
                  </a:cubicBezTo>
                  <a:lnTo>
                    <a:pt x="561" y="2584"/>
                  </a:lnTo>
                  <a:cubicBezTo>
                    <a:pt x="525" y="2579"/>
                    <a:pt x="525" y="2281"/>
                    <a:pt x="561" y="2276"/>
                  </a:cubicBezTo>
                  <a:lnTo>
                    <a:pt x="847" y="2233"/>
                  </a:lnTo>
                  <a:cubicBezTo>
                    <a:pt x="1191" y="2186"/>
                    <a:pt x="1418" y="1632"/>
                    <a:pt x="1210" y="1358"/>
                  </a:cubicBezTo>
                  <a:lnTo>
                    <a:pt x="1037" y="1125"/>
                  </a:lnTo>
                  <a:cubicBezTo>
                    <a:pt x="1014" y="1098"/>
                    <a:pt x="1205" y="909"/>
                    <a:pt x="1251" y="909"/>
                  </a:cubicBezTo>
                  <a:cubicBezTo>
                    <a:pt x="1253" y="909"/>
                    <a:pt x="1255" y="909"/>
                    <a:pt x="1257" y="910"/>
                  </a:cubicBezTo>
                  <a:lnTo>
                    <a:pt x="1484" y="1083"/>
                  </a:lnTo>
                  <a:cubicBezTo>
                    <a:pt x="1556" y="1138"/>
                    <a:pt x="1648" y="1163"/>
                    <a:pt x="1745" y="1163"/>
                  </a:cubicBezTo>
                  <a:cubicBezTo>
                    <a:pt x="2016" y="1163"/>
                    <a:pt x="2329" y="971"/>
                    <a:pt x="2359" y="720"/>
                  </a:cubicBezTo>
                  <a:lnTo>
                    <a:pt x="2401" y="434"/>
                  </a:lnTo>
                  <a:cubicBezTo>
                    <a:pt x="2403" y="417"/>
                    <a:pt x="2480" y="408"/>
                    <a:pt x="2556" y="408"/>
                  </a:cubicBezTo>
                  <a:close/>
                  <a:moveTo>
                    <a:pt x="2556" y="1"/>
                  </a:moveTo>
                  <a:cubicBezTo>
                    <a:pt x="2299" y="1"/>
                    <a:pt x="2043" y="128"/>
                    <a:pt x="2007" y="382"/>
                  </a:cubicBezTo>
                  <a:lnTo>
                    <a:pt x="1972" y="667"/>
                  </a:lnTo>
                  <a:cubicBezTo>
                    <a:pt x="1966" y="683"/>
                    <a:pt x="1786" y="770"/>
                    <a:pt x="1737" y="770"/>
                  </a:cubicBezTo>
                  <a:cubicBezTo>
                    <a:pt x="1733" y="770"/>
                    <a:pt x="1729" y="769"/>
                    <a:pt x="1727" y="768"/>
                  </a:cubicBezTo>
                  <a:lnTo>
                    <a:pt x="1496" y="596"/>
                  </a:lnTo>
                  <a:cubicBezTo>
                    <a:pt x="1424" y="541"/>
                    <a:pt x="1343" y="517"/>
                    <a:pt x="1261" y="517"/>
                  </a:cubicBezTo>
                  <a:cubicBezTo>
                    <a:pt x="881" y="517"/>
                    <a:pt x="467" y="1032"/>
                    <a:pt x="721" y="1369"/>
                  </a:cubicBezTo>
                  <a:lnTo>
                    <a:pt x="894" y="1597"/>
                  </a:lnTo>
                  <a:cubicBezTo>
                    <a:pt x="905" y="1614"/>
                    <a:pt x="822" y="1840"/>
                    <a:pt x="792" y="1840"/>
                  </a:cubicBezTo>
                  <a:lnTo>
                    <a:pt x="506" y="1883"/>
                  </a:lnTo>
                  <a:cubicBezTo>
                    <a:pt x="0" y="1947"/>
                    <a:pt x="0" y="2906"/>
                    <a:pt x="506" y="2978"/>
                  </a:cubicBezTo>
                  <a:lnTo>
                    <a:pt x="792" y="3013"/>
                  </a:lnTo>
                  <a:cubicBezTo>
                    <a:pt x="811" y="3019"/>
                    <a:pt x="912" y="3233"/>
                    <a:pt x="894" y="3258"/>
                  </a:cubicBezTo>
                  <a:lnTo>
                    <a:pt x="721" y="3491"/>
                  </a:lnTo>
                  <a:cubicBezTo>
                    <a:pt x="467" y="3824"/>
                    <a:pt x="882" y="4343"/>
                    <a:pt x="1262" y="4343"/>
                  </a:cubicBezTo>
                  <a:cubicBezTo>
                    <a:pt x="1344" y="4343"/>
                    <a:pt x="1424" y="4319"/>
                    <a:pt x="1496" y="4264"/>
                  </a:cubicBezTo>
                  <a:lnTo>
                    <a:pt x="1727" y="4085"/>
                  </a:lnTo>
                  <a:cubicBezTo>
                    <a:pt x="1728" y="4085"/>
                    <a:pt x="1728" y="4085"/>
                    <a:pt x="1729" y="4085"/>
                  </a:cubicBezTo>
                  <a:cubicBezTo>
                    <a:pt x="1755" y="4085"/>
                    <a:pt x="1966" y="4164"/>
                    <a:pt x="1972" y="4193"/>
                  </a:cubicBezTo>
                  <a:lnTo>
                    <a:pt x="2007" y="4473"/>
                  </a:lnTo>
                  <a:cubicBezTo>
                    <a:pt x="2043" y="4726"/>
                    <a:pt x="2299" y="4852"/>
                    <a:pt x="2556" y="4852"/>
                  </a:cubicBezTo>
                  <a:cubicBezTo>
                    <a:pt x="2812" y="4852"/>
                    <a:pt x="3068" y="4726"/>
                    <a:pt x="3104" y="4473"/>
                  </a:cubicBezTo>
                  <a:lnTo>
                    <a:pt x="3145" y="4187"/>
                  </a:lnTo>
                  <a:cubicBezTo>
                    <a:pt x="3145" y="4176"/>
                    <a:pt x="3334" y="4084"/>
                    <a:pt x="3381" y="4084"/>
                  </a:cubicBezTo>
                  <a:cubicBezTo>
                    <a:pt x="3385" y="4084"/>
                    <a:pt x="3388" y="4084"/>
                    <a:pt x="3390" y="4085"/>
                  </a:cubicBezTo>
                  <a:lnTo>
                    <a:pt x="3616" y="4264"/>
                  </a:lnTo>
                  <a:cubicBezTo>
                    <a:pt x="3687" y="4319"/>
                    <a:pt x="3768" y="4343"/>
                    <a:pt x="3849" y="4343"/>
                  </a:cubicBezTo>
                  <a:cubicBezTo>
                    <a:pt x="4231" y="4343"/>
                    <a:pt x="4646" y="3824"/>
                    <a:pt x="4390" y="3491"/>
                  </a:cubicBezTo>
                  <a:lnTo>
                    <a:pt x="4217" y="3258"/>
                  </a:lnTo>
                  <a:cubicBezTo>
                    <a:pt x="4206" y="3246"/>
                    <a:pt x="4289" y="3019"/>
                    <a:pt x="4319" y="3013"/>
                  </a:cubicBezTo>
                  <a:lnTo>
                    <a:pt x="4605" y="2978"/>
                  </a:lnTo>
                  <a:cubicBezTo>
                    <a:pt x="5111" y="2906"/>
                    <a:pt x="5111" y="1947"/>
                    <a:pt x="4605" y="1883"/>
                  </a:cubicBezTo>
                  <a:lnTo>
                    <a:pt x="4319" y="1840"/>
                  </a:lnTo>
                  <a:cubicBezTo>
                    <a:pt x="4300" y="1840"/>
                    <a:pt x="4200" y="1620"/>
                    <a:pt x="4217" y="1597"/>
                  </a:cubicBezTo>
                  <a:lnTo>
                    <a:pt x="4390" y="1369"/>
                  </a:lnTo>
                  <a:cubicBezTo>
                    <a:pt x="4645" y="1032"/>
                    <a:pt x="4232" y="517"/>
                    <a:pt x="3851" y="517"/>
                  </a:cubicBezTo>
                  <a:cubicBezTo>
                    <a:pt x="3769" y="517"/>
                    <a:pt x="3688" y="541"/>
                    <a:pt x="3616" y="596"/>
                  </a:cubicBezTo>
                  <a:lnTo>
                    <a:pt x="3390" y="768"/>
                  </a:lnTo>
                  <a:cubicBezTo>
                    <a:pt x="3388" y="768"/>
                    <a:pt x="3386" y="769"/>
                    <a:pt x="3383" y="769"/>
                  </a:cubicBezTo>
                  <a:cubicBezTo>
                    <a:pt x="3341" y="769"/>
                    <a:pt x="3145" y="694"/>
                    <a:pt x="3145" y="667"/>
                  </a:cubicBezTo>
                  <a:lnTo>
                    <a:pt x="3104" y="382"/>
                  </a:lnTo>
                  <a:cubicBezTo>
                    <a:pt x="3068" y="128"/>
                    <a:pt x="2812" y="1"/>
                    <a:pt x="2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sp>
        <p:nvSpPr>
          <p:cNvPr id="1007" name="Google Shape;1007;p68"/>
          <p:cNvSpPr txBox="1"/>
          <p:nvPr/>
        </p:nvSpPr>
        <p:spPr>
          <a:xfrm>
            <a:off x="6345969" y="1557171"/>
            <a:ext cx="2457035" cy="6576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accent3"/>
                </a:solidFill>
                <a:latin typeface="Times New Roman" panose="02020603050405020304" pitchFamily="18" charset="0"/>
                <a:ea typeface="Fahkwang" panose="00000500000000000000"/>
                <a:cs typeface="Times New Roman" panose="02020603050405020304" pitchFamily="18" charset="0"/>
                <a:sym typeface="Fahkwang" panose="00000500000000000000"/>
              </a:rPr>
              <a:t>les aquifères salins</a:t>
            </a:r>
          </a:p>
        </p:txBody>
      </p:sp>
      <p:sp>
        <p:nvSpPr>
          <p:cNvPr id="1011" name="Google Shape;1011;p68"/>
          <p:cNvSpPr txBox="1"/>
          <p:nvPr/>
        </p:nvSpPr>
        <p:spPr>
          <a:xfrm>
            <a:off x="6403674" y="3417798"/>
            <a:ext cx="2440305" cy="913765"/>
          </a:xfrm>
          <a:prstGeom prst="rect">
            <a:avLst/>
          </a:prstGeom>
          <a:noFill/>
          <a:ln>
            <a:noFill/>
          </a:ln>
        </p:spPr>
        <p:txBody>
          <a:bodyPr spcFirstLastPara="1" wrap="square" lIns="91425" tIns="91425" rIns="91425" bIns="91425" anchor="ctr" anchorCtr="0">
            <a:noAutofit/>
          </a:bodyPr>
          <a:lstStyle/>
          <a:p>
            <a:pPr lvl="0" algn="ctr"/>
            <a:r>
              <a:rPr lang="fr-FR" sz="2400" dirty="0">
                <a:solidFill>
                  <a:schemeClr val="accent3"/>
                </a:solidFill>
                <a:latin typeface="Times New Roman" panose="02020603050405020304" pitchFamily="18" charset="0"/>
                <a:cs typeface="Times New Roman" panose="02020603050405020304" pitchFamily="18" charset="0"/>
              </a:rPr>
              <a:t>les couches de sels </a:t>
            </a:r>
            <a:endParaRPr lang="fr-FR" sz="2400" dirty="0">
              <a:solidFill>
                <a:schemeClr val="accent3"/>
              </a:solidFill>
              <a:latin typeface="Times New Roman" panose="02020603050405020304" pitchFamily="18" charset="0"/>
              <a:ea typeface="Fahkwang" panose="00000500000000000000"/>
              <a:cs typeface="Times New Roman" panose="02020603050405020304" pitchFamily="18" charset="0"/>
              <a:sym typeface="Fahkwang" panose="00000500000000000000"/>
            </a:endParaRPr>
          </a:p>
        </p:txBody>
      </p:sp>
      <p:cxnSp>
        <p:nvCxnSpPr>
          <p:cNvPr id="1013" name="Google Shape;1013;p68"/>
          <p:cNvCxnSpPr>
            <a:stCxn id="996" idx="6"/>
            <a:endCxn id="993" idx="2"/>
          </p:cNvCxnSpPr>
          <p:nvPr/>
        </p:nvCxnSpPr>
        <p:spPr>
          <a:xfrm rot="10800000" flipH="1">
            <a:off x="4068144" y="1824021"/>
            <a:ext cx="892500" cy="1055700"/>
          </a:xfrm>
          <a:prstGeom prst="bentConnector3">
            <a:avLst>
              <a:gd name="adj1" fmla="val 49996"/>
            </a:avLst>
          </a:prstGeom>
          <a:noFill/>
          <a:ln w="9525" cap="flat" cmpd="sng">
            <a:solidFill>
              <a:schemeClr val="lt2"/>
            </a:solidFill>
            <a:prstDash val="solid"/>
            <a:round/>
            <a:headEnd type="none" w="med" len="med"/>
            <a:tailEnd type="none" w="med" len="med"/>
          </a:ln>
        </p:spPr>
      </p:cxnSp>
      <p:cxnSp>
        <p:nvCxnSpPr>
          <p:cNvPr id="1015" name="Google Shape;1015;p68"/>
          <p:cNvCxnSpPr>
            <a:stCxn id="996" idx="6"/>
            <a:endCxn id="995" idx="2"/>
          </p:cNvCxnSpPr>
          <p:nvPr/>
        </p:nvCxnSpPr>
        <p:spPr>
          <a:xfrm>
            <a:off x="4068144" y="2879721"/>
            <a:ext cx="892500" cy="1046100"/>
          </a:xfrm>
          <a:prstGeom prst="bentConnector3">
            <a:avLst>
              <a:gd name="adj1" fmla="val 49996"/>
            </a:avLst>
          </a:prstGeom>
          <a:noFill/>
          <a:ln w="9525" cap="flat" cmpd="sng">
            <a:solidFill>
              <a:schemeClr val="lt2"/>
            </a:solidFill>
            <a:prstDash val="solid"/>
            <a:round/>
            <a:headEnd type="none" w="med" len="med"/>
            <a:tailEnd type="none" w="med" len="med"/>
          </a:ln>
        </p:spPr>
      </p:cxnSp>
      <p:cxnSp>
        <p:nvCxnSpPr>
          <p:cNvPr id="1016" name="Google Shape;1016;p68"/>
          <p:cNvCxnSpPr>
            <a:stCxn id="993" idx="6"/>
          </p:cNvCxnSpPr>
          <p:nvPr/>
        </p:nvCxnSpPr>
        <p:spPr>
          <a:xfrm>
            <a:off x="5675470" y="1823954"/>
            <a:ext cx="676200" cy="60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1018" name="Google Shape;1018;p68"/>
          <p:cNvCxnSpPr>
            <a:stCxn id="995" idx="6"/>
          </p:cNvCxnSpPr>
          <p:nvPr/>
        </p:nvCxnSpPr>
        <p:spPr>
          <a:xfrm>
            <a:off x="5675470" y="3925963"/>
            <a:ext cx="670500" cy="600"/>
          </a:xfrm>
          <a:prstGeom prst="bentConnector3">
            <a:avLst>
              <a:gd name="adj1" fmla="val 50000"/>
            </a:avLst>
          </a:prstGeom>
          <a:noFill/>
          <a:ln w="9525" cap="flat" cmpd="sng">
            <a:solidFill>
              <a:schemeClr val="lt2"/>
            </a:solidFill>
            <a:prstDash val="solid"/>
            <a:round/>
            <a:headEnd type="none" w="med" len="med"/>
            <a:tailEnd type="none" w="med" len="med"/>
          </a:ln>
        </p:spPr>
      </p:cxnSp>
      <p:grpSp>
        <p:nvGrpSpPr>
          <p:cNvPr id="1025" name="Google Shape;1025;p68"/>
          <p:cNvGrpSpPr/>
          <p:nvPr/>
        </p:nvGrpSpPr>
        <p:grpSpPr>
          <a:xfrm>
            <a:off x="5131009" y="1618787"/>
            <a:ext cx="374104" cy="357614"/>
            <a:chOff x="5590950" y="3930762"/>
            <a:chExt cx="374104" cy="357614"/>
          </a:xfrm>
        </p:grpSpPr>
        <p:sp>
          <p:nvSpPr>
            <p:cNvPr id="1026" name="Google Shape;1026;p68"/>
            <p:cNvSpPr/>
            <p:nvPr/>
          </p:nvSpPr>
          <p:spPr>
            <a:xfrm>
              <a:off x="5590950" y="3948115"/>
              <a:ext cx="374104" cy="340261"/>
            </a:xfrm>
            <a:custGeom>
              <a:avLst/>
              <a:gdLst/>
              <a:ahLst/>
              <a:cxnLst/>
              <a:rect l="l" t="t" r="r" b="b"/>
              <a:pathLst>
                <a:path w="13884" h="12628" extrusionOk="0">
                  <a:moveTo>
                    <a:pt x="6744" y="405"/>
                  </a:moveTo>
                  <a:lnTo>
                    <a:pt x="6415" y="971"/>
                  </a:lnTo>
                  <a:cubicBezTo>
                    <a:pt x="6207" y="1334"/>
                    <a:pt x="5867" y="1596"/>
                    <a:pt x="5463" y="1703"/>
                  </a:cubicBezTo>
                  <a:lnTo>
                    <a:pt x="4080" y="2073"/>
                  </a:lnTo>
                  <a:cubicBezTo>
                    <a:pt x="3978" y="2101"/>
                    <a:pt x="3873" y="2114"/>
                    <a:pt x="3769" y="2114"/>
                  </a:cubicBezTo>
                  <a:cubicBezTo>
                    <a:pt x="3541" y="2114"/>
                    <a:pt x="3316" y="2051"/>
                    <a:pt x="3115" y="1936"/>
                  </a:cubicBezTo>
                  <a:cubicBezTo>
                    <a:pt x="3842" y="1268"/>
                    <a:pt x="4735" y="798"/>
                    <a:pt x="5694" y="566"/>
                  </a:cubicBezTo>
                  <a:cubicBezTo>
                    <a:pt x="6034" y="482"/>
                    <a:pt x="6386" y="429"/>
                    <a:pt x="6744" y="405"/>
                  </a:cubicBezTo>
                  <a:close/>
                  <a:moveTo>
                    <a:pt x="1656" y="2703"/>
                  </a:moveTo>
                  <a:cubicBezTo>
                    <a:pt x="1936" y="2703"/>
                    <a:pt x="2162" y="2931"/>
                    <a:pt x="2162" y="3211"/>
                  </a:cubicBezTo>
                  <a:cubicBezTo>
                    <a:pt x="2162" y="3318"/>
                    <a:pt x="2252" y="3407"/>
                    <a:pt x="2365" y="3407"/>
                  </a:cubicBezTo>
                  <a:lnTo>
                    <a:pt x="2574" y="3407"/>
                  </a:lnTo>
                  <a:cubicBezTo>
                    <a:pt x="2948" y="3407"/>
                    <a:pt x="2948" y="3990"/>
                    <a:pt x="2574" y="3990"/>
                  </a:cubicBezTo>
                  <a:lnTo>
                    <a:pt x="740" y="3990"/>
                  </a:lnTo>
                  <a:cubicBezTo>
                    <a:pt x="572" y="3990"/>
                    <a:pt x="435" y="3841"/>
                    <a:pt x="454" y="3668"/>
                  </a:cubicBezTo>
                  <a:cubicBezTo>
                    <a:pt x="465" y="3520"/>
                    <a:pt x="597" y="3407"/>
                    <a:pt x="751" y="3407"/>
                  </a:cubicBezTo>
                  <a:lnTo>
                    <a:pt x="947" y="3407"/>
                  </a:lnTo>
                  <a:cubicBezTo>
                    <a:pt x="1061" y="3407"/>
                    <a:pt x="1144" y="3318"/>
                    <a:pt x="1150" y="3211"/>
                  </a:cubicBezTo>
                  <a:cubicBezTo>
                    <a:pt x="1150" y="2931"/>
                    <a:pt x="1376" y="2703"/>
                    <a:pt x="1656" y="2703"/>
                  </a:cubicBezTo>
                  <a:close/>
                  <a:moveTo>
                    <a:pt x="12770" y="4640"/>
                  </a:moveTo>
                  <a:lnTo>
                    <a:pt x="12770" y="4640"/>
                  </a:lnTo>
                  <a:cubicBezTo>
                    <a:pt x="13122" y="5820"/>
                    <a:pt x="13086" y="7099"/>
                    <a:pt x="12682" y="8267"/>
                  </a:cubicBezTo>
                  <a:lnTo>
                    <a:pt x="11925" y="5444"/>
                  </a:lnTo>
                  <a:cubicBezTo>
                    <a:pt x="11847" y="5146"/>
                    <a:pt x="12026" y="4836"/>
                    <a:pt x="12324" y="4759"/>
                  </a:cubicBezTo>
                  <a:lnTo>
                    <a:pt x="12770" y="4640"/>
                  </a:lnTo>
                  <a:close/>
                  <a:moveTo>
                    <a:pt x="11243" y="8880"/>
                  </a:moveTo>
                  <a:cubicBezTo>
                    <a:pt x="11514" y="8880"/>
                    <a:pt x="11740" y="9111"/>
                    <a:pt x="11740" y="9381"/>
                  </a:cubicBezTo>
                  <a:cubicBezTo>
                    <a:pt x="11740" y="9494"/>
                    <a:pt x="11830" y="9584"/>
                    <a:pt x="11937" y="9584"/>
                  </a:cubicBezTo>
                  <a:lnTo>
                    <a:pt x="12146" y="9584"/>
                  </a:lnTo>
                  <a:cubicBezTo>
                    <a:pt x="12402" y="9584"/>
                    <a:pt x="12533" y="9900"/>
                    <a:pt x="12354" y="10078"/>
                  </a:cubicBezTo>
                  <a:cubicBezTo>
                    <a:pt x="12300" y="10131"/>
                    <a:pt x="12223" y="10167"/>
                    <a:pt x="12146" y="10167"/>
                  </a:cubicBezTo>
                  <a:lnTo>
                    <a:pt x="10317" y="10167"/>
                  </a:lnTo>
                  <a:cubicBezTo>
                    <a:pt x="9947" y="10167"/>
                    <a:pt x="9936" y="9584"/>
                    <a:pt x="10317" y="9584"/>
                  </a:cubicBezTo>
                  <a:lnTo>
                    <a:pt x="10525" y="9584"/>
                  </a:lnTo>
                  <a:cubicBezTo>
                    <a:pt x="10632" y="9584"/>
                    <a:pt x="10722" y="9494"/>
                    <a:pt x="10722" y="9381"/>
                  </a:cubicBezTo>
                  <a:cubicBezTo>
                    <a:pt x="10728" y="9108"/>
                    <a:pt x="10953" y="8880"/>
                    <a:pt x="11234" y="8880"/>
                  </a:cubicBezTo>
                  <a:cubicBezTo>
                    <a:pt x="11237" y="8880"/>
                    <a:pt x="11240" y="8880"/>
                    <a:pt x="11243" y="8880"/>
                  </a:cubicBezTo>
                  <a:close/>
                  <a:moveTo>
                    <a:pt x="7208" y="399"/>
                  </a:moveTo>
                  <a:cubicBezTo>
                    <a:pt x="8023" y="411"/>
                    <a:pt x="8833" y="602"/>
                    <a:pt x="9584" y="947"/>
                  </a:cubicBezTo>
                  <a:lnTo>
                    <a:pt x="8470" y="1245"/>
                  </a:lnTo>
                  <a:cubicBezTo>
                    <a:pt x="7863" y="1405"/>
                    <a:pt x="7451" y="2019"/>
                    <a:pt x="7541" y="2639"/>
                  </a:cubicBezTo>
                  <a:cubicBezTo>
                    <a:pt x="7632" y="3257"/>
                    <a:pt x="8182" y="3699"/>
                    <a:pt x="8780" y="3699"/>
                  </a:cubicBezTo>
                  <a:cubicBezTo>
                    <a:pt x="8884" y="3699"/>
                    <a:pt x="8990" y="3685"/>
                    <a:pt x="9095" y="3657"/>
                  </a:cubicBezTo>
                  <a:cubicBezTo>
                    <a:pt x="9148" y="3643"/>
                    <a:pt x="9202" y="3636"/>
                    <a:pt x="9255" y="3636"/>
                  </a:cubicBezTo>
                  <a:cubicBezTo>
                    <a:pt x="9535" y="3636"/>
                    <a:pt x="9795" y="3823"/>
                    <a:pt x="9870" y="4104"/>
                  </a:cubicBezTo>
                  <a:lnTo>
                    <a:pt x="9960" y="4455"/>
                  </a:lnTo>
                  <a:cubicBezTo>
                    <a:pt x="10031" y="4723"/>
                    <a:pt x="9870" y="5004"/>
                    <a:pt x="9603" y="5075"/>
                  </a:cubicBezTo>
                  <a:lnTo>
                    <a:pt x="8869" y="5271"/>
                  </a:lnTo>
                  <a:cubicBezTo>
                    <a:pt x="8380" y="5402"/>
                    <a:pt x="8083" y="5920"/>
                    <a:pt x="8214" y="6409"/>
                  </a:cubicBezTo>
                  <a:lnTo>
                    <a:pt x="8423" y="7195"/>
                  </a:lnTo>
                  <a:cubicBezTo>
                    <a:pt x="8532" y="7605"/>
                    <a:pt x="8916" y="7881"/>
                    <a:pt x="9324" y="7881"/>
                  </a:cubicBezTo>
                  <a:cubicBezTo>
                    <a:pt x="9402" y="7881"/>
                    <a:pt x="9481" y="7871"/>
                    <a:pt x="9560" y="7850"/>
                  </a:cubicBezTo>
                  <a:cubicBezTo>
                    <a:pt x="9643" y="7828"/>
                    <a:pt x="9728" y="7817"/>
                    <a:pt x="9812" y="7817"/>
                  </a:cubicBezTo>
                  <a:cubicBezTo>
                    <a:pt x="10134" y="7817"/>
                    <a:pt x="10442" y="7975"/>
                    <a:pt x="10626" y="8250"/>
                  </a:cubicBezTo>
                  <a:lnTo>
                    <a:pt x="10835" y="8564"/>
                  </a:lnTo>
                  <a:cubicBezTo>
                    <a:pt x="10590" y="8685"/>
                    <a:pt x="10406" y="8910"/>
                    <a:pt x="10340" y="9185"/>
                  </a:cubicBezTo>
                  <a:cubicBezTo>
                    <a:pt x="10337" y="9185"/>
                    <a:pt x="10333" y="9185"/>
                    <a:pt x="10329" y="9185"/>
                  </a:cubicBezTo>
                  <a:cubicBezTo>
                    <a:pt x="9935" y="9185"/>
                    <a:pt x="9596" y="9497"/>
                    <a:pt x="9620" y="9917"/>
                  </a:cubicBezTo>
                  <a:cubicBezTo>
                    <a:pt x="9644" y="10268"/>
                    <a:pt x="9966" y="10560"/>
                    <a:pt x="10323" y="10560"/>
                  </a:cubicBezTo>
                  <a:lnTo>
                    <a:pt x="11186" y="10560"/>
                  </a:lnTo>
                  <a:cubicBezTo>
                    <a:pt x="10472" y="11258"/>
                    <a:pt x="9590" y="11758"/>
                    <a:pt x="8619" y="12020"/>
                  </a:cubicBezTo>
                  <a:cubicBezTo>
                    <a:pt x="8116" y="12154"/>
                    <a:pt x="7605" y="12220"/>
                    <a:pt x="7097" y="12220"/>
                  </a:cubicBezTo>
                  <a:cubicBezTo>
                    <a:pt x="5942" y="12220"/>
                    <a:pt x="4804" y="11879"/>
                    <a:pt x="3824" y="11222"/>
                  </a:cubicBezTo>
                  <a:lnTo>
                    <a:pt x="3789" y="10787"/>
                  </a:lnTo>
                  <a:cubicBezTo>
                    <a:pt x="3753" y="10334"/>
                    <a:pt x="4050" y="9911"/>
                    <a:pt x="4485" y="9792"/>
                  </a:cubicBezTo>
                  <a:cubicBezTo>
                    <a:pt x="4814" y="9708"/>
                    <a:pt x="5070" y="9471"/>
                    <a:pt x="5188" y="9161"/>
                  </a:cubicBezTo>
                  <a:lnTo>
                    <a:pt x="5570" y="9161"/>
                  </a:lnTo>
                  <a:cubicBezTo>
                    <a:pt x="5671" y="9161"/>
                    <a:pt x="5766" y="9089"/>
                    <a:pt x="5779" y="8988"/>
                  </a:cubicBezTo>
                  <a:cubicBezTo>
                    <a:pt x="5790" y="8869"/>
                    <a:pt x="5694" y="8767"/>
                    <a:pt x="5581" y="8767"/>
                  </a:cubicBezTo>
                  <a:lnTo>
                    <a:pt x="4949" y="8767"/>
                  </a:lnTo>
                  <a:cubicBezTo>
                    <a:pt x="4712" y="8767"/>
                    <a:pt x="4564" y="8493"/>
                    <a:pt x="4706" y="8303"/>
                  </a:cubicBezTo>
                  <a:cubicBezTo>
                    <a:pt x="4783" y="8197"/>
                    <a:pt x="4895" y="8182"/>
                    <a:pt x="5010" y="8182"/>
                  </a:cubicBezTo>
                  <a:cubicBezTo>
                    <a:pt x="5056" y="8182"/>
                    <a:pt x="5102" y="8184"/>
                    <a:pt x="5147" y="8184"/>
                  </a:cubicBezTo>
                  <a:cubicBezTo>
                    <a:pt x="5254" y="8184"/>
                    <a:pt x="5350" y="8100"/>
                    <a:pt x="5343" y="7987"/>
                  </a:cubicBezTo>
                  <a:cubicBezTo>
                    <a:pt x="5343" y="7707"/>
                    <a:pt x="5576" y="7481"/>
                    <a:pt x="5856" y="7481"/>
                  </a:cubicBezTo>
                  <a:cubicBezTo>
                    <a:pt x="6136" y="7481"/>
                    <a:pt x="6362" y="7707"/>
                    <a:pt x="6362" y="7987"/>
                  </a:cubicBezTo>
                  <a:cubicBezTo>
                    <a:pt x="6368" y="8094"/>
                    <a:pt x="6450" y="8184"/>
                    <a:pt x="6565" y="8184"/>
                  </a:cubicBezTo>
                  <a:lnTo>
                    <a:pt x="6772" y="8184"/>
                  </a:lnTo>
                  <a:cubicBezTo>
                    <a:pt x="7148" y="8184"/>
                    <a:pt x="7148" y="8767"/>
                    <a:pt x="6772" y="8767"/>
                  </a:cubicBezTo>
                  <a:lnTo>
                    <a:pt x="6558" y="8767"/>
                  </a:lnTo>
                  <a:cubicBezTo>
                    <a:pt x="6458" y="8767"/>
                    <a:pt x="6368" y="8839"/>
                    <a:pt x="6350" y="8940"/>
                  </a:cubicBezTo>
                  <a:cubicBezTo>
                    <a:pt x="6338" y="9059"/>
                    <a:pt x="6433" y="9161"/>
                    <a:pt x="6546" y="9161"/>
                  </a:cubicBezTo>
                  <a:lnTo>
                    <a:pt x="6772" y="9161"/>
                  </a:lnTo>
                  <a:cubicBezTo>
                    <a:pt x="7208" y="9161"/>
                    <a:pt x="7535" y="8750"/>
                    <a:pt x="7445" y="8333"/>
                  </a:cubicBezTo>
                  <a:cubicBezTo>
                    <a:pt x="7376" y="8009"/>
                    <a:pt x="7087" y="7791"/>
                    <a:pt x="6771" y="7791"/>
                  </a:cubicBezTo>
                  <a:cubicBezTo>
                    <a:pt x="6762" y="7791"/>
                    <a:pt x="6753" y="7791"/>
                    <a:pt x="6744" y="7791"/>
                  </a:cubicBezTo>
                  <a:cubicBezTo>
                    <a:pt x="6648" y="7385"/>
                    <a:pt x="6290" y="7082"/>
                    <a:pt x="5856" y="7082"/>
                  </a:cubicBezTo>
                  <a:cubicBezTo>
                    <a:pt x="5427" y="7082"/>
                    <a:pt x="5064" y="7385"/>
                    <a:pt x="4974" y="7791"/>
                  </a:cubicBezTo>
                  <a:lnTo>
                    <a:pt x="4949" y="7791"/>
                  </a:lnTo>
                  <a:cubicBezTo>
                    <a:pt x="4756" y="7502"/>
                    <a:pt x="4426" y="7334"/>
                    <a:pt x="4086" y="7334"/>
                  </a:cubicBezTo>
                  <a:cubicBezTo>
                    <a:pt x="3999" y="7334"/>
                    <a:pt x="3911" y="7345"/>
                    <a:pt x="3824" y="7368"/>
                  </a:cubicBezTo>
                  <a:cubicBezTo>
                    <a:pt x="3782" y="7379"/>
                    <a:pt x="3742" y="7385"/>
                    <a:pt x="3704" y="7385"/>
                  </a:cubicBezTo>
                  <a:cubicBezTo>
                    <a:pt x="3264" y="7385"/>
                    <a:pt x="3116" y="6678"/>
                    <a:pt x="3604" y="6546"/>
                  </a:cubicBezTo>
                  <a:lnTo>
                    <a:pt x="3866" y="6474"/>
                  </a:lnTo>
                  <a:cubicBezTo>
                    <a:pt x="3956" y="6450"/>
                    <a:pt x="4020" y="6367"/>
                    <a:pt x="4015" y="6277"/>
                  </a:cubicBezTo>
                  <a:cubicBezTo>
                    <a:pt x="4010" y="6163"/>
                    <a:pt x="3920" y="6085"/>
                    <a:pt x="3820" y="6085"/>
                  </a:cubicBezTo>
                  <a:cubicBezTo>
                    <a:pt x="3802" y="6085"/>
                    <a:pt x="3783" y="6087"/>
                    <a:pt x="3764" y="6093"/>
                  </a:cubicBezTo>
                  <a:lnTo>
                    <a:pt x="3503" y="6164"/>
                  </a:lnTo>
                  <a:cubicBezTo>
                    <a:pt x="3104" y="6272"/>
                    <a:pt x="2841" y="6670"/>
                    <a:pt x="2901" y="7082"/>
                  </a:cubicBezTo>
                  <a:cubicBezTo>
                    <a:pt x="2962" y="7488"/>
                    <a:pt x="3327" y="7782"/>
                    <a:pt x="3722" y="7782"/>
                  </a:cubicBezTo>
                  <a:cubicBezTo>
                    <a:pt x="3789" y="7782"/>
                    <a:pt x="3858" y="7774"/>
                    <a:pt x="3926" y="7755"/>
                  </a:cubicBezTo>
                  <a:cubicBezTo>
                    <a:pt x="3980" y="7740"/>
                    <a:pt x="4036" y="7733"/>
                    <a:pt x="4091" y="7733"/>
                  </a:cubicBezTo>
                  <a:cubicBezTo>
                    <a:pt x="4259" y="7733"/>
                    <a:pt x="4423" y="7799"/>
                    <a:pt x="4539" y="7915"/>
                  </a:cubicBezTo>
                  <a:cubicBezTo>
                    <a:pt x="4080" y="8243"/>
                    <a:pt x="4206" y="8988"/>
                    <a:pt x="4748" y="9143"/>
                  </a:cubicBezTo>
                  <a:cubicBezTo>
                    <a:pt x="4664" y="9279"/>
                    <a:pt x="4528" y="9381"/>
                    <a:pt x="4366" y="9429"/>
                  </a:cubicBezTo>
                  <a:cubicBezTo>
                    <a:pt x="3742" y="9595"/>
                    <a:pt x="3313" y="10203"/>
                    <a:pt x="3366" y="10846"/>
                  </a:cubicBezTo>
                  <a:lnTo>
                    <a:pt x="3377" y="10942"/>
                  </a:lnTo>
                  <a:cubicBezTo>
                    <a:pt x="2401" y="10155"/>
                    <a:pt x="1697" y="9078"/>
                    <a:pt x="1370" y="7857"/>
                  </a:cubicBezTo>
                  <a:cubicBezTo>
                    <a:pt x="1061" y="6706"/>
                    <a:pt x="1103" y="5504"/>
                    <a:pt x="1496" y="4383"/>
                  </a:cubicBezTo>
                  <a:lnTo>
                    <a:pt x="2579" y="4383"/>
                  </a:lnTo>
                  <a:cubicBezTo>
                    <a:pt x="2769" y="4383"/>
                    <a:pt x="2955" y="4300"/>
                    <a:pt x="3080" y="4163"/>
                  </a:cubicBezTo>
                  <a:cubicBezTo>
                    <a:pt x="3334" y="4328"/>
                    <a:pt x="3631" y="4413"/>
                    <a:pt x="3930" y="4413"/>
                  </a:cubicBezTo>
                  <a:cubicBezTo>
                    <a:pt x="4064" y="4413"/>
                    <a:pt x="4199" y="4395"/>
                    <a:pt x="4331" y="4360"/>
                  </a:cubicBezTo>
                  <a:cubicBezTo>
                    <a:pt x="4418" y="4336"/>
                    <a:pt x="4507" y="4324"/>
                    <a:pt x="4595" y="4324"/>
                  </a:cubicBezTo>
                  <a:cubicBezTo>
                    <a:pt x="4977" y="4324"/>
                    <a:pt x="5326" y="4554"/>
                    <a:pt x="5378" y="4985"/>
                  </a:cubicBezTo>
                  <a:cubicBezTo>
                    <a:pt x="5433" y="5474"/>
                    <a:pt x="5070" y="5735"/>
                    <a:pt x="4652" y="5848"/>
                  </a:cubicBezTo>
                  <a:cubicBezTo>
                    <a:pt x="4569" y="5867"/>
                    <a:pt x="4503" y="5944"/>
                    <a:pt x="4498" y="6027"/>
                  </a:cubicBezTo>
                  <a:cubicBezTo>
                    <a:pt x="4498" y="6153"/>
                    <a:pt x="4592" y="6236"/>
                    <a:pt x="4699" y="6236"/>
                  </a:cubicBezTo>
                  <a:cubicBezTo>
                    <a:pt x="5350" y="6236"/>
                    <a:pt x="5850" y="5521"/>
                    <a:pt x="5766" y="4919"/>
                  </a:cubicBezTo>
                  <a:cubicBezTo>
                    <a:pt x="5688" y="4296"/>
                    <a:pt x="5168" y="3928"/>
                    <a:pt x="4597" y="3928"/>
                  </a:cubicBezTo>
                  <a:cubicBezTo>
                    <a:pt x="4475" y="3928"/>
                    <a:pt x="4351" y="3944"/>
                    <a:pt x="4229" y="3979"/>
                  </a:cubicBezTo>
                  <a:cubicBezTo>
                    <a:pt x="4130" y="4005"/>
                    <a:pt x="4030" y="4018"/>
                    <a:pt x="3930" y="4018"/>
                  </a:cubicBezTo>
                  <a:cubicBezTo>
                    <a:pt x="3691" y="4018"/>
                    <a:pt x="3456" y="3945"/>
                    <a:pt x="3258" y="3806"/>
                  </a:cubicBezTo>
                  <a:cubicBezTo>
                    <a:pt x="3329" y="3378"/>
                    <a:pt x="2983" y="3008"/>
                    <a:pt x="2563" y="3008"/>
                  </a:cubicBezTo>
                  <a:cubicBezTo>
                    <a:pt x="2556" y="3008"/>
                    <a:pt x="2550" y="3008"/>
                    <a:pt x="2544" y="3008"/>
                  </a:cubicBezTo>
                  <a:cubicBezTo>
                    <a:pt x="2519" y="2895"/>
                    <a:pt x="2472" y="2794"/>
                    <a:pt x="2412" y="2698"/>
                  </a:cubicBezTo>
                  <a:cubicBezTo>
                    <a:pt x="2538" y="2532"/>
                    <a:pt x="2675" y="2370"/>
                    <a:pt x="2818" y="2222"/>
                  </a:cubicBezTo>
                  <a:cubicBezTo>
                    <a:pt x="3126" y="2397"/>
                    <a:pt x="3445" y="2508"/>
                    <a:pt x="3781" y="2508"/>
                  </a:cubicBezTo>
                  <a:cubicBezTo>
                    <a:pt x="3914" y="2508"/>
                    <a:pt x="4049" y="2490"/>
                    <a:pt x="4188" y="2453"/>
                  </a:cubicBezTo>
                  <a:lnTo>
                    <a:pt x="5564" y="2084"/>
                  </a:lnTo>
                  <a:cubicBezTo>
                    <a:pt x="6070" y="1947"/>
                    <a:pt x="6499" y="1626"/>
                    <a:pt x="6761" y="1167"/>
                  </a:cubicBezTo>
                  <a:lnTo>
                    <a:pt x="7208" y="399"/>
                  </a:lnTo>
                  <a:close/>
                  <a:moveTo>
                    <a:pt x="7101" y="0"/>
                  </a:moveTo>
                  <a:cubicBezTo>
                    <a:pt x="5171" y="0"/>
                    <a:pt x="3306" y="905"/>
                    <a:pt x="2120" y="2425"/>
                  </a:cubicBezTo>
                  <a:cubicBezTo>
                    <a:pt x="1983" y="2346"/>
                    <a:pt x="1829" y="2299"/>
                    <a:pt x="1656" y="2299"/>
                  </a:cubicBezTo>
                  <a:cubicBezTo>
                    <a:pt x="1227" y="2299"/>
                    <a:pt x="864" y="2603"/>
                    <a:pt x="775" y="3008"/>
                  </a:cubicBezTo>
                  <a:cubicBezTo>
                    <a:pt x="352" y="3008"/>
                    <a:pt x="1" y="3347"/>
                    <a:pt x="53" y="3783"/>
                  </a:cubicBezTo>
                  <a:cubicBezTo>
                    <a:pt x="96" y="4116"/>
                    <a:pt x="418" y="4383"/>
                    <a:pt x="751" y="4383"/>
                  </a:cubicBezTo>
                  <a:lnTo>
                    <a:pt x="1084" y="4383"/>
                  </a:lnTo>
                  <a:cubicBezTo>
                    <a:pt x="710" y="5540"/>
                    <a:pt x="680" y="6766"/>
                    <a:pt x="995" y="7945"/>
                  </a:cubicBezTo>
                  <a:cubicBezTo>
                    <a:pt x="1727" y="10673"/>
                    <a:pt x="4270" y="12627"/>
                    <a:pt x="7094" y="12627"/>
                  </a:cubicBezTo>
                  <a:cubicBezTo>
                    <a:pt x="8482" y="12627"/>
                    <a:pt x="9858" y="12157"/>
                    <a:pt x="10961" y="11305"/>
                  </a:cubicBezTo>
                  <a:cubicBezTo>
                    <a:pt x="11246" y="11085"/>
                    <a:pt x="11520" y="10834"/>
                    <a:pt x="11764" y="10560"/>
                  </a:cubicBezTo>
                  <a:lnTo>
                    <a:pt x="12151" y="10560"/>
                  </a:lnTo>
                  <a:cubicBezTo>
                    <a:pt x="12765" y="10560"/>
                    <a:pt x="13069" y="9787"/>
                    <a:pt x="12616" y="9369"/>
                  </a:cubicBezTo>
                  <a:cubicBezTo>
                    <a:pt x="12693" y="9238"/>
                    <a:pt x="12759" y="9101"/>
                    <a:pt x="12825" y="8965"/>
                  </a:cubicBezTo>
                  <a:cubicBezTo>
                    <a:pt x="13884" y="6617"/>
                    <a:pt x="13438" y="3794"/>
                    <a:pt x="11632" y="1930"/>
                  </a:cubicBezTo>
                  <a:cubicBezTo>
                    <a:pt x="11595" y="1890"/>
                    <a:pt x="11544" y="1869"/>
                    <a:pt x="11491" y="1869"/>
                  </a:cubicBezTo>
                  <a:cubicBezTo>
                    <a:pt x="11443" y="1869"/>
                    <a:pt x="11393" y="1887"/>
                    <a:pt x="11354" y="1924"/>
                  </a:cubicBezTo>
                  <a:cubicBezTo>
                    <a:pt x="11275" y="2002"/>
                    <a:pt x="11275" y="2126"/>
                    <a:pt x="11354" y="2203"/>
                  </a:cubicBezTo>
                  <a:cubicBezTo>
                    <a:pt x="11925" y="2794"/>
                    <a:pt x="12360" y="3484"/>
                    <a:pt x="12646" y="4259"/>
                  </a:cubicBezTo>
                  <a:lnTo>
                    <a:pt x="12217" y="4372"/>
                  </a:lnTo>
                  <a:cubicBezTo>
                    <a:pt x="11711" y="4509"/>
                    <a:pt x="11407" y="5034"/>
                    <a:pt x="11544" y="5545"/>
                  </a:cubicBezTo>
                  <a:lnTo>
                    <a:pt x="12432" y="8863"/>
                  </a:lnTo>
                  <a:cubicBezTo>
                    <a:pt x="12377" y="8976"/>
                    <a:pt x="12324" y="9083"/>
                    <a:pt x="12264" y="9196"/>
                  </a:cubicBezTo>
                  <a:cubicBezTo>
                    <a:pt x="12211" y="9185"/>
                    <a:pt x="12163" y="9185"/>
                    <a:pt x="12116" y="9185"/>
                  </a:cubicBezTo>
                  <a:cubicBezTo>
                    <a:pt x="12026" y="8786"/>
                    <a:pt x="11675" y="8487"/>
                    <a:pt x="11252" y="8476"/>
                  </a:cubicBezTo>
                  <a:lnTo>
                    <a:pt x="10953" y="8028"/>
                  </a:lnTo>
                  <a:cubicBezTo>
                    <a:pt x="10695" y="7644"/>
                    <a:pt x="10265" y="7421"/>
                    <a:pt x="9815" y="7421"/>
                  </a:cubicBezTo>
                  <a:cubicBezTo>
                    <a:pt x="9694" y="7421"/>
                    <a:pt x="9573" y="7437"/>
                    <a:pt x="9452" y="7469"/>
                  </a:cubicBezTo>
                  <a:cubicBezTo>
                    <a:pt x="9411" y="7480"/>
                    <a:pt x="9368" y="7486"/>
                    <a:pt x="9326" y="7486"/>
                  </a:cubicBezTo>
                  <a:cubicBezTo>
                    <a:pt x="9093" y="7486"/>
                    <a:pt x="8869" y="7326"/>
                    <a:pt x="8803" y="7093"/>
                  </a:cubicBezTo>
                  <a:lnTo>
                    <a:pt x="8595" y="6302"/>
                  </a:lnTo>
                  <a:cubicBezTo>
                    <a:pt x="8518" y="6021"/>
                    <a:pt x="8691" y="5730"/>
                    <a:pt x="8971" y="5653"/>
                  </a:cubicBezTo>
                  <a:lnTo>
                    <a:pt x="9703" y="5455"/>
                  </a:lnTo>
                  <a:cubicBezTo>
                    <a:pt x="10180" y="5331"/>
                    <a:pt x="10472" y="4825"/>
                    <a:pt x="10346" y="4355"/>
                  </a:cubicBezTo>
                  <a:lnTo>
                    <a:pt x="10252" y="3997"/>
                  </a:lnTo>
                  <a:cubicBezTo>
                    <a:pt x="10131" y="3546"/>
                    <a:pt x="9707" y="3242"/>
                    <a:pt x="9253" y="3242"/>
                  </a:cubicBezTo>
                  <a:cubicBezTo>
                    <a:pt x="9168" y="3242"/>
                    <a:pt x="9081" y="3253"/>
                    <a:pt x="8995" y="3275"/>
                  </a:cubicBezTo>
                  <a:cubicBezTo>
                    <a:pt x="8923" y="3295"/>
                    <a:pt x="8851" y="3304"/>
                    <a:pt x="8779" y="3304"/>
                  </a:cubicBezTo>
                  <a:cubicBezTo>
                    <a:pt x="8371" y="3304"/>
                    <a:pt x="7995" y="3000"/>
                    <a:pt x="7934" y="2579"/>
                  </a:cubicBezTo>
                  <a:cubicBezTo>
                    <a:pt x="7869" y="2156"/>
                    <a:pt x="8160" y="1739"/>
                    <a:pt x="8572" y="1626"/>
                  </a:cubicBezTo>
                  <a:lnTo>
                    <a:pt x="10096" y="1215"/>
                  </a:lnTo>
                  <a:cubicBezTo>
                    <a:pt x="10310" y="1340"/>
                    <a:pt x="10513" y="1477"/>
                    <a:pt x="10710" y="1631"/>
                  </a:cubicBezTo>
                  <a:cubicBezTo>
                    <a:pt x="10746" y="1659"/>
                    <a:pt x="10788" y="1672"/>
                    <a:pt x="10831" y="1672"/>
                  </a:cubicBezTo>
                  <a:cubicBezTo>
                    <a:pt x="10882" y="1672"/>
                    <a:pt x="10933" y="1653"/>
                    <a:pt x="10972" y="1614"/>
                  </a:cubicBezTo>
                  <a:cubicBezTo>
                    <a:pt x="11061" y="1531"/>
                    <a:pt x="11049" y="1394"/>
                    <a:pt x="10953" y="1323"/>
                  </a:cubicBezTo>
                  <a:cubicBezTo>
                    <a:pt x="10722" y="1144"/>
                    <a:pt x="10477" y="977"/>
                    <a:pt x="10227" y="834"/>
                  </a:cubicBezTo>
                  <a:cubicBezTo>
                    <a:pt x="9268" y="286"/>
                    <a:pt x="8190" y="0"/>
                    <a:pt x="7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27" name="Google Shape;1027;p68"/>
            <p:cNvSpPr/>
            <p:nvPr/>
          </p:nvSpPr>
          <p:spPr>
            <a:xfrm>
              <a:off x="5893785" y="3930762"/>
              <a:ext cx="62620" cy="62485"/>
            </a:xfrm>
            <a:custGeom>
              <a:avLst/>
              <a:gdLst/>
              <a:ahLst/>
              <a:cxnLst/>
              <a:rect l="l" t="t" r="r" b="b"/>
              <a:pathLst>
                <a:path w="2324" h="2319" extrusionOk="0">
                  <a:moveTo>
                    <a:pt x="1163" y="394"/>
                  </a:moveTo>
                  <a:cubicBezTo>
                    <a:pt x="1586" y="394"/>
                    <a:pt x="1924" y="739"/>
                    <a:pt x="1924" y="1156"/>
                  </a:cubicBezTo>
                  <a:cubicBezTo>
                    <a:pt x="1924" y="1579"/>
                    <a:pt x="1586" y="1918"/>
                    <a:pt x="1163" y="1918"/>
                  </a:cubicBezTo>
                  <a:cubicBezTo>
                    <a:pt x="739" y="1918"/>
                    <a:pt x="401" y="1579"/>
                    <a:pt x="401" y="1156"/>
                  </a:cubicBezTo>
                  <a:cubicBezTo>
                    <a:pt x="401" y="739"/>
                    <a:pt x="739" y="394"/>
                    <a:pt x="1163" y="394"/>
                  </a:cubicBezTo>
                  <a:close/>
                  <a:moveTo>
                    <a:pt x="1163" y="1"/>
                  </a:moveTo>
                  <a:cubicBezTo>
                    <a:pt x="525" y="1"/>
                    <a:pt x="0" y="518"/>
                    <a:pt x="0" y="1156"/>
                  </a:cubicBezTo>
                  <a:cubicBezTo>
                    <a:pt x="0" y="1799"/>
                    <a:pt x="525" y="2318"/>
                    <a:pt x="1163" y="2318"/>
                  </a:cubicBezTo>
                  <a:cubicBezTo>
                    <a:pt x="1800" y="2318"/>
                    <a:pt x="2323" y="1799"/>
                    <a:pt x="2323" y="1156"/>
                  </a:cubicBezTo>
                  <a:cubicBezTo>
                    <a:pt x="2323" y="518"/>
                    <a:pt x="1800"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grpSp>
        <p:nvGrpSpPr>
          <p:cNvPr id="1028" name="Google Shape;1028;p68"/>
          <p:cNvGrpSpPr/>
          <p:nvPr/>
        </p:nvGrpSpPr>
        <p:grpSpPr>
          <a:xfrm>
            <a:off x="5169101" y="3744033"/>
            <a:ext cx="297931" cy="364485"/>
            <a:chOff x="3192549" y="1541845"/>
            <a:chExt cx="297931" cy="364485"/>
          </a:xfrm>
        </p:grpSpPr>
        <p:sp>
          <p:nvSpPr>
            <p:cNvPr id="1029" name="Google Shape;1029;p68"/>
            <p:cNvSpPr/>
            <p:nvPr/>
          </p:nvSpPr>
          <p:spPr>
            <a:xfrm>
              <a:off x="3319029" y="1759938"/>
              <a:ext cx="30044" cy="62135"/>
            </a:xfrm>
            <a:custGeom>
              <a:avLst/>
              <a:gdLst/>
              <a:ahLst/>
              <a:cxnLst/>
              <a:rect l="l" t="t" r="r" b="b"/>
              <a:pathLst>
                <a:path w="1115" h="2306" extrusionOk="0">
                  <a:moveTo>
                    <a:pt x="558" y="392"/>
                  </a:moveTo>
                  <a:cubicBezTo>
                    <a:pt x="644" y="392"/>
                    <a:pt x="716" y="464"/>
                    <a:pt x="716" y="549"/>
                  </a:cubicBezTo>
                  <a:lnTo>
                    <a:pt x="716" y="1752"/>
                  </a:lnTo>
                  <a:cubicBezTo>
                    <a:pt x="716" y="1823"/>
                    <a:pt x="673" y="1883"/>
                    <a:pt x="608" y="1907"/>
                  </a:cubicBezTo>
                  <a:cubicBezTo>
                    <a:pt x="591" y="1913"/>
                    <a:pt x="574" y="1916"/>
                    <a:pt x="558" y="1916"/>
                  </a:cubicBezTo>
                  <a:cubicBezTo>
                    <a:pt x="471" y="1916"/>
                    <a:pt x="400" y="1843"/>
                    <a:pt x="400" y="1759"/>
                  </a:cubicBezTo>
                  <a:lnTo>
                    <a:pt x="400" y="555"/>
                  </a:lnTo>
                  <a:cubicBezTo>
                    <a:pt x="400" y="484"/>
                    <a:pt x="441" y="418"/>
                    <a:pt x="507" y="401"/>
                  </a:cubicBezTo>
                  <a:cubicBezTo>
                    <a:pt x="524" y="395"/>
                    <a:pt x="541" y="392"/>
                    <a:pt x="558" y="392"/>
                  </a:cubicBezTo>
                  <a:close/>
                  <a:moveTo>
                    <a:pt x="550" y="1"/>
                  </a:moveTo>
                  <a:cubicBezTo>
                    <a:pt x="249" y="1"/>
                    <a:pt x="1" y="251"/>
                    <a:pt x="1" y="555"/>
                  </a:cubicBezTo>
                  <a:lnTo>
                    <a:pt x="1" y="1740"/>
                  </a:lnTo>
                  <a:cubicBezTo>
                    <a:pt x="1" y="2020"/>
                    <a:pt x="202" y="2259"/>
                    <a:pt x="477" y="2300"/>
                  </a:cubicBezTo>
                  <a:cubicBezTo>
                    <a:pt x="504" y="2304"/>
                    <a:pt x="530" y="2306"/>
                    <a:pt x="556" y="2306"/>
                  </a:cubicBezTo>
                  <a:cubicBezTo>
                    <a:pt x="861" y="2306"/>
                    <a:pt x="1114" y="2060"/>
                    <a:pt x="1114" y="1752"/>
                  </a:cubicBezTo>
                  <a:lnTo>
                    <a:pt x="1114" y="566"/>
                  </a:lnTo>
                  <a:cubicBezTo>
                    <a:pt x="1114" y="286"/>
                    <a:pt x="911" y="49"/>
                    <a:pt x="637" y="8"/>
                  </a:cubicBezTo>
                  <a:cubicBezTo>
                    <a:pt x="607" y="3"/>
                    <a:pt x="578" y="1"/>
                    <a:pt x="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30" name="Google Shape;1030;p68"/>
            <p:cNvSpPr/>
            <p:nvPr/>
          </p:nvSpPr>
          <p:spPr>
            <a:xfrm>
              <a:off x="3232535" y="1709874"/>
              <a:ext cx="10778" cy="10940"/>
            </a:xfrm>
            <a:custGeom>
              <a:avLst/>
              <a:gdLst/>
              <a:ahLst/>
              <a:cxnLst/>
              <a:rect l="l" t="t" r="r" b="b"/>
              <a:pathLst>
                <a:path w="400" h="406" extrusionOk="0">
                  <a:moveTo>
                    <a:pt x="202" y="0"/>
                  </a:moveTo>
                  <a:cubicBezTo>
                    <a:pt x="89" y="0"/>
                    <a:pt x="0" y="90"/>
                    <a:pt x="0" y="203"/>
                  </a:cubicBezTo>
                  <a:cubicBezTo>
                    <a:pt x="0" y="316"/>
                    <a:pt x="89" y="406"/>
                    <a:pt x="202" y="406"/>
                  </a:cubicBezTo>
                  <a:cubicBezTo>
                    <a:pt x="309" y="406"/>
                    <a:pt x="399" y="316"/>
                    <a:pt x="399" y="203"/>
                  </a:cubicBezTo>
                  <a:cubicBezTo>
                    <a:pt x="399" y="90"/>
                    <a:pt x="30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31" name="Google Shape;1031;p68"/>
            <p:cNvSpPr/>
            <p:nvPr/>
          </p:nvSpPr>
          <p:spPr>
            <a:xfrm>
              <a:off x="3356105" y="1593526"/>
              <a:ext cx="10913" cy="10940"/>
            </a:xfrm>
            <a:custGeom>
              <a:avLst/>
              <a:gdLst/>
              <a:ahLst/>
              <a:cxnLst/>
              <a:rect l="l" t="t" r="r" b="b"/>
              <a:pathLst>
                <a:path w="405" h="406" extrusionOk="0">
                  <a:moveTo>
                    <a:pt x="203" y="1"/>
                  </a:moveTo>
                  <a:cubicBezTo>
                    <a:pt x="90" y="1"/>
                    <a:pt x="0" y="95"/>
                    <a:pt x="0" y="202"/>
                  </a:cubicBezTo>
                  <a:cubicBezTo>
                    <a:pt x="0" y="315"/>
                    <a:pt x="90" y="405"/>
                    <a:pt x="203" y="405"/>
                  </a:cubicBezTo>
                  <a:cubicBezTo>
                    <a:pt x="316" y="405"/>
                    <a:pt x="405" y="315"/>
                    <a:pt x="405" y="202"/>
                  </a:cubicBezTo>
                  <a:cubicBezTo>
                    <a:pt x="405" y="95"/>
                    <a:pt x="316"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32" name="Google Shape;1032;p68"/>
            <p:cNvSpPr/>
            <p:nvPr/>
          </p:nvSpPr>
          <p:spPr>
            <a:xfrm>
              <a:off x="3458981" y="1685166"/>
              <a:ext cx="10778" cy="10940"/>
            </a:xfrm>
            <a:custGeom>
              <a:avLst/>
              <a:gdLst/>
              <a:ahLst/>
              <a:cxnLst/>
              <a:rect l="l" t="t" r="r" b="b"/>
              <a:pathLst>
                <a:path w="400" h="406" extrusionOk="0">
                  <a:moveTo>
                    <a:pt x="203" y="1"/>
                  </a:moveTo>
                  <a:cubicBezTo>
                    <a:pt x="89" y="1"/>
                    <a:pt x="0" y="89"/>
                    <a:pt x="0" y="202"/>
                  </a:cubicBezTo>
                  <a:cubicBezTo>
                    <a:pt x="0" y="309"/>
                    <a:pt x="89" y="405"/>
                    <a:pt x="203" y="405"/>
                  </a:cubicBezTo>
                  <a:cubicBezTo>
                    <a:pt x="310" y="405"/>
                    <a:pt x="399" y="309"/>
                    <a:pt x="399" y="202"/>
                  </a:cubicBezTo>
                  <a:cubicBezTo>
                    <a:pt x="399" y="89"/>
                    <a:pt x="310"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33" name="Google Shape;1033;p68"/>
            <p:cNvSpPr/>
            <p:nvPr/>
          </p:nvSpPr>
          <p:spPr>
            <a:xfrm>
              <a:off x="3356105" y="1622896"/>
              <a:ext cx="10913" cy="10778"/>
            </a:xfrm>
            <a:custGeom>
              <a:avLst/>
              <a:gdLst/>
              <a:ahLst/>
              <a:cxnLst/>
              <a:rect l="l" t="t" r="r" b="b"/>
              <a:pathLst>
                <a:path w="405" h="400" extrusionOk="0">
                  <a:moveTo>
                    <a:pt x="203" y="0"/>
                  </a:moveTo>
                  <a:cubicBezTo>
                    <a:pt x="90" y="0"/>
                    <a:pt x="0" y="90"/>
                    <a:pt x="0" y="203"/>
                  </a:cubicBezTo>
                  <a:cubicBezTo>
                    <a:pt x="0" y="310"/>
                    <a:pt x="90" y="399"/>
                    <a:pt x="203" y="399"/>
                  </a:cubicBezTo>
                  <a:cubicBezTo>
                    <a:pt x="316" y="399"/>
                    <a:pt x="405" y="310"/>
                    <a:pt x="405" y="203"/>
                  </a:cubicBezTo>
                  <a:cubicBezTo>
                    <a:pt x="405" y="90"/>
                    <a:pt x="316"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1034" name="Google Shape;1034;p68"/>
            <p:cNvSpPr/>
            <p:nvPr/>
          </p:nvSpPr>
          <p:spPr>
            <a:xfrm>
              <a:off x="3192549" y="1541845"/>
              <a:ext cx="297931" cy="364485"/>
            </a:xfrm>
            <a:custGeom>
              <a:avLst/>
              <a:gdLst/>
              <a:ahLst/>
              <a:cxnLst/>
              <a:rect l="l" t="t" r="r" b="b"/>
              <a:pathLst>
                <a:path w="11057" h="13527" extrusionOk="0">
                  <a:moveTo>
                    <a:pt x="7285" y="1"/>
                  </a:moveTo>
                  <a:cubicBezTo>
                    <a:pt x="6279" y="1"/>
                    <a:pt x="5308" y="411"/>
                    <a:pt x="4599" y="1126"/>
                  </a:cubicBezTo>
                  <a:cubicBezTo>
                    <a:pt x="4509" y="1116"/>
                    <a:pt x="4419" y="1111"/>
                    <a:pt x="4330" y="1111"/>
                  </a:cubicBezTo>
                  <a:cubicBezTo>
                    <a:pt x="2962" y="1111"/>
                    <a:pt x="1764" y="2199"/>
                    <a:pt x="1669" y="3586"/>
                  </a:cubicBezTo>
                  <a:cubicBezTo>
                    <a:pt x="734" y="3681"/>
                    <a:pt x="0" y="4473"/>
                    <a:pt x="0" y="5433"/>
                  </a:cubicBezTo>
                  <a:lnTo>
                    <a:pt x="0" y="5933"/>
                  </a:lnTo>
                  <a:cubicBezTo>
                    <a:pt x="0" y="6939"/>
                    <a:pt x="805" y="7761"/>
                    <a:pt x="1806" y="7791"/>
                  </a:cubicBezTo>
                  <a:cubicBezTo>
                    <a:pt x="1907" y="8625"/>
                    <a:pt x="2622" y="9281"/>
                    <a:pt x="3486" y="9281"/>
                  </a:cubicBezTo>
                  <a:lnTo>
                    <a:pt x="3956" y="9281"/>
                  </a:lnTo>
                  <a:lnTo>
                    <a:pt x="3956" y="11365"/>
                  </a:lnTo>
                  <a:cubicBezTo>
                    <a:pt x="3956" y="11365"/>
                    <a:pt x="3723" y="12687"/>
                    <a:pt x="3288" y="13188"/>
                  </a:cubicBezTo>
                  <a:cubicBezTo>
                    <a:pt x="3187" y="13312"/>
                    <a:pt x="3277" y="13515"/>
                    <a:pt x="3444" y="13527"/>
                  </a:cubicBezTo>
                  <a:lnTo>
                    <a:pt x="5641" y="13527"/>
                  </a:lnTo>
                  <a:cubicBezTo>
                    <a:pt x="5754" y="13515"/>
                    <a:pt x="5844" y="13426"/>
                    <a:pt x="5844" y="13319"/>
                  </a:cubicBezTo>
                  <a:cubicBezTo>
                    <a:pt x="5844" y="13205"/>
                    <a:pt x="5641" y="13105"/>
                    <a:pt x="5641" y="13105"/>
                  </a:cubicBezTo>
                  <a:lnTo>
                    <a:pt x="5094" y="13105"/>
                  </a:lnTo>
                  <a:lnTo>
                    <a:pt x="5094" y="12104"/>
                  </a:lnTo>
                  <a:cubicBezTo>
                    <a:pt x="5088" y="11990"/>
                    <a:pt x="4998" y="11901"/>
                    <a:pt x="4891" y="11901"/>
                  </a:cubicBezTo>
                  <a:cubicBezTo>
                    <a:pt x="4778" y="11901"/>
                    <a:pt x="4695" y="11990"/>
                    <a:pt x="4695" y="12104"/>
                  </a:cubicBezTo>
                  <a:lnTo>
                    <a:pt x="4695" y="13133"/>
                  </a:lnTo>
                  <a:lnTo>
                    <a:pt x="3837" y="13133"/>
                  </a:lnTo>
                  <a:cubicBezTo>
                    <a:pt x="4170" y="12616"/>
                    <a:pt x="4355" y="11997"/>
                    <a:pt x="4355" y="11377"/>
                  </a:cubicBezTo>
                  <a:lnTo>
                    <a:pt x="4355" y="7904"/>
                  </a:lnTo>
                  <a:cubicBezTo>
                    <a:pt x="4355" y="7808"/>
                    <a:pt x="4289" y="7720"/>
                    <a:pt x="4200" y="7701"/>
                  </a:cubicBezTo>
                  <a:cubicBezTo>
                    <a:pt x="4185" y="7698"/>
                    <a:pt x="4170" y="7696"/>
                    <a:pt x="4155" y="7696"/>
                  </a:cubicBezTo>
                  <a:cubicBezTo>
                    <a:pt x="4044" y="7696"/>
                    <a:pt x="3956" y="7787"/>
                    <a:pt x="3956" y="7893"/>
                  </a:cubicBezTo>
                  <a:lnTo>
                    <a:pt x="3956" y="8881"/>
                  </a:lnTo>
                  <a:lnTo>
                    <a:pt x="3461" y="8881"/>
                  </a:lnTo>
                  <a:cubicBezTo>
                    <a:pt x="2752" y="8881"/>
                    <a:pt x="2205" y="8297"/>
                    <a:pt x="2186" y="7588"/>
                  </a:cubicBezTo>
                  <a:cubicBezTo>
                    <a:pt x="2186" y="7434"/>
                    <a:pt x="2044" y="7396"/>
                    <a:pt x="1916" y="7396"/>
                  </a:cubicBezTo>
                  <a:cubicBezTo>
                    <a:pt x="1897" y="7396"/>
                    <a:pt x="1877" y="7397"/>
                    <a:pt x="1859" y="7398"/>
                  </a:cubicBezTo>
                  <a:cubicBezTo>
                    <a:pt x="1050" y="7398"/>
                    <a:pt x="393" y="6744"/>
                    <a:pt x="393" y="5933"/>
                  </a:cubicBezTo>
                  <a:lnTo>
                    <a:pt x="393" y="5433"/>
                  </a:lnTo>
                  <a:cubicBezTo>
                    <a:pt x="393" y="4628"/>
                    <a:pt x="1050" y="3973"/>
                    <a:pt x="1859" y="3973"/>
                  </a:cubicBezTo>
                  <a:cubicBezTo>
                    <a:pt x="1966" y="3973"/>
                    <a:pt x="2056" y="3884"/>
                    <a:pt x="2056" y="3770"/>
                  </a:cubicBezTo>
                  <a:cubicBezTo>
                    <a:pt x="2056" y="2518"/>
                    <a:pt x="3114" y="1509"/>
                    <a:pt x="4333" y="1509"/>
                  </a:cubicBezTo>
                  <a:cubicBezTo>
                    <a:pt x="4437" y="1509"/>
                    <a:pt x="4541" y="1517"/>
                    <a:pt x="4646" y="1532"/>
                  </a:cubicBezTo>
                  <a:cubicBezTo>
                    <a:pt x="4653" y="1532"/>
                    <a:pt x="4659" y="1532"/>
                    <a:pt x="4665" y="1532"/>
                  </a:cubicBezTo>
                  <a:cubicBezTo>
                    <a:pt x="4723" y="1532"/>
                    <a:pt x="4777" y="1508"/>
                    <a:pt x="4819" y="1466"/>
                  </a:cubicBezTo>
                  <a:cubicBezTo>
                    <a:pt x="5462" y="777"/>
                    <a:pt x="6343" y="398"/>
                    <a:pt x="7285" y="398"/>
                  </a:cubicBezTo>
                  <a:cubicBezTo>
                    <a:pt x="7321" y="398"/>
                    <a:pt x="7356" y="398"/>
                    <a:pt x="7392" y="399"/>
                  </a:cubicBezTo>
                  <a:cubicBezTo>
                    <a:pt x="9221" y="459"/>
                    <a:pt x="10663" y="1978"/>
                    <a:pt x="10663" y="3806"/>
                  </a:cubicBezTo>
                  <a:lnTo>
                    <a:pt x="10663" y="5933"/>
                  </a:lnTo>
                  <a:cubicBezTo>
                    <a:pt x="10663" y="6744"/>
                    <a:pt x="10007" y="7398"/>
                    <a:pt x="9198" y="7398"/>
                  </a:cubicBezTo>
                  <a:cubicBezTo>
                    <a:pt x="9179" y="7397"/>
                    <a:pt x="9160" y="7396"/>
                    <a:pt x="9140" y="7396"/>
                  </a:cubicBezTo>
                  <a:cubicBezTo>
                    <a:pt x="9014" y="7396"/>
                    <a:pt x="8875" y="7434"/>
                    <a:pt x="8869" y="7588"/>
                  </a:cubicBezTo>
                  <a:cubicBezTo>
                    <a:pt x="8852" y="8297"/>
                    <a:pt x="8304" y="8881"/>
                    <a:pt x="7595" y="8881"/>
                  </a:cubicBezTo>
                  <a:lnTo>
                    <a:pt x="7202" y="8881"/>
                  </a:lnTo>
                  <a:cubicBezTo>
                    <a:pt x="7274" y="8726"/>
                    <a:pt x="7375" y="8589"/>
                    <a:pt x="7500" y="8465"/>
                  </a:cubicBezTo>
                  <a:lnTo>
                    <a:pt x="8244" y="7720"/>
                  </a:lnTo>
                  <a:cubicBezTo>
                    <a:pt x="8322" y="7643"/>
                    <a:pt x="8322" y="7517"/>
                    <a:pt x="8244" y="7440"/>
                  </a:cubicBezTo>
                  <a:lnTo>
                    <a:pt x="7744" y="6934"/>
                  </a:lnTo>
                  <a:cubicBezTo>
                    <a:pt x="7705" y="6895"/>
                    <a:pt x="7655" y="6876"/>
                    <a:pt x="7604" y="6876"/>
                  </a:cubicBezTo>
                  <a:cubicBezTo>
                    <a:pt x="7553" y="6876"/>
                    <a:pt x="7502" y="6895"/>
                    <a:pt x="7464" y="6934"/>
                  </a:cubicBezTo>
                  <a:lnTo>
                    <a:pt x="7046" y="7351"/>
                  </a:lnTo>
                  <a:lnTo>
                    <a:pt x="7046" y="6958"/>
                  </a:lnTo>
                  <a:cubicBezTo>
                    <a:pt x="7046" y="6546"/>
                    <a:pt x="7208" y="6153"/>
                    <a:pt x="7500" y="5861"/>
                  </a:cubicBezTo>
                  <a:lnTo>
                    <a:pt x="8244" y="5117"/>
                  </a:lnTo>
                  <a:cubicBezTo>
                    <a:pt x="8327" y="5040"/>
                    <a:pt x="8327" y="4914"/>
                    <a:pt x="8244" y="4837"/>
                  </a:cubicBezTo>
                  <a:lnTo>
                    <a:pt x="7744" y="4336"/>
                  </a:lnTo>
                  <a:cubicBezTo>
                    <a:pt x="7733" y="4325"/>
                    <a:pt x="7714" y="4306"/>
                    <a:pt x="7697" y="4300"/>
                  </a:cubicBezTo>
                  <a:cubicBezTo>
                    <a:pt x="7666" y="4285"/>
                    <a:pt x="7634" y="4278"/>
                    <a:pt x="7604" y="4278"/>
                  </a:cubicBezTo>
                  <a:cubicBezTo>
                    <a:pt x="7551" y="4278"/>
                    <a:pt x="7502" y="4299"/>
                    <a:pt x="7464" y="4336"/>
                  </a:cubicBezTo>
                  <a:lnTo>
                    <a:pt x="6023" y="5771"/>
                  </a:lnTo>
                  <a:cubicBezTo>
                    <a:pt x="5912" y="5883"/>
                    <a:pt x="5773" y="5932"/>
                    <a:pt x="5636" y="5932"/>
                  </a:cubicBezTo>
                  <a:cubicBezTo>
                    <a:pt x="5346" y="5932"/>
                    <a:pt x="5064" y="5710"/>
                    <a:pt x="5064" y="5378"/>
                  </a:cubicBezTo>
                  <a:lnTo>
                    <a:pt x="5064" y="3270"/>
                  </a:lnTo>
                  <a:cubicBezTo>
                    <a:pt x="5064" y="3163"/>
                    <a:pt x="4981" y="3074"/>
                    <a:pt x="4866" y="3074"/>
                  </a:cubicBezTo>
                  <a:lnTo>
                    <a:pt x="4159" y="3074"/>
                  </a:lnTo>
                  <a:cubicBezTo>
                    <a:pt x="4044" y="3074"/>
                    <a:pt x="3956" y="3163"/>
                    <a:pt x="3956" y="3270"/>
                  </a:cubicBezTo>
                  <a:lnTo>
                    <a:pt x="3956" y="4748"/>
                  </a:lnTo>
                  <a:lnTo>
                    <a:pt x="3544" y="4336"/>
                  </a:lnTo>
                  <a:cubicBezTo>
                    <a:pt x="3527" y="4325"/>
                    <a:pt x="3516" y="4306"/>
                    <a:pt x="3491" y="4300"/>
                  </a:cubicBezTo>
                  <a:cubicBezTo>
                    <a:pt x="3463" y="4285"/>
                    <a:pt x="3432" y="4278"/>
                    <a:pt x="3402" y="4278"/>
                  </a:cubicBezTo>
                  <a:cubicBezTo>
                    <a:pt x="3349" y="4278"/>
                    <a:pt x="3299" y="4299"/>
                    <a:pt x="3265" y="4336"/>
                  </a:cubicBezTo>
                  <a:lnTo>
                    <a:pt x="2758" y="4837"/>
                  </a:lnTo>
                  <a:cubicBezTo>
                    <a:pt x="2681" y="4914"/>
                    <a:pt x="2681" y="5040"/>
                    <a:pt x="2758" y="5117"/>
                  </a:cubicBezTo>
                  <a:lnTo>
                    <a:pt x="3503" y="5861"/>
                  </a:lnTo>
                  <a:cubicBezTo>
                    <a:pt x="3794" y="6153"/>
                    <a:pt x="3956" y="6535"/>
                    <a:pt x="3956" y="6945"/>
                  </a:cubicBezTo>
                  <a:cubicBezTo>
                    <a:pt x="3956" y="7047"/>
                    <a:pt x="4027" y="7137"/>
                    <a:pt x="4129" y="7154"/>
                  </a:cubicBezTo>
                  <a:cubicBezTo>
                    <a:pt x="4135" y="7154"/>
                    <a:pt x="4142" y="7155"/>
                    <a:pt x="4148" y="7155"/>
                  </a:cubicBezTo>
                  <a:cubicBezTo>
                    <a:pt x="4259" y="7155"/>
                    <a:pt x="4355" y="7065"/>
                    <a:pt x="4355" y="6958"/>
                  </a:cubicBezTo>
                  <a:cubicBezTo>
                    <a:pt x="4355" y="6433"/>
                    <a:pt x="4152" y="5950"/>
                    <a:pt x="3783" y="5581"/>
                  </a:cubicBezTo>
                  <a:lnTo>
                    <a:pt x="3181" y="4979"/>
                  </a:lnTo>
                  <a:lnTo>
                    <a:pt x="3401" y="4754"/>
                  </a:lnTo>
                  <a:lnTo>
                    <a:pt x="3789" y="5141"/>
                  </a:lnTo>
                  <a:cubicBezTo>
                    <a:pt x="3853" y="5205"/>
                    <a:pt x="3934" y="5234"/>
                    <a:pt x="4014" y="5234"/>
                  </a:cubicBezTo>
                  <a:cubicBezTo>
                    <a:pt x="4186" y="5234"/>
                    <a:pt x="4355" y="5103"/>
                    <a:pt x="4355" y="4908"/>
                  </a:cubicBezTo>
                  <a:lnTo>
                    <a:pt x="4355" y="3473"/>
                  </a:lnTo>
                  <a:lnTo>
                    <a:pt x="4671" y="3473"/>
                  </a:lnTo>
                  <a:lnTo>
                    <a:pt x="4671" y="5378"/>
                  </a:lnTo>
                  <a:cubicBezTo>
                    <a:pt x="4671" y="5943"/>
                    <a:pt x="5145" y="6324"/>
                    <a:pt x="5634" y="6324"/>
                  </a:cubicBezTo>
                  <a:cubicBezTo>
                    <a:pt x="5864" y="6324"/>
                    <a:pt x="6096" y="6240"/>
                    <a:pt x="6284" y="6052"/>
                  </a:cubicBezTo>
                  <a:lnTo>
                    <a:pt x="7565" y="4754"/>
                  </a:lnTo>
                  <a:lnTo>
                    <a:pt x="7785" y="4979"/>
                  </a:lnTo>
                  <a:lnTo>
                    <a:pt x="7189" y="5581"/>
                  </a:lnTo>
                  <a:cubicBezTo>
                    <a:pt x="6826" y="5950"/>
                    <a:pt x="6625" y="6433"/>
                    <a:pt x="6625" y="6958"/>
                  </a:cubicBezTo>
                  <a:lnTo>
                    <a:pt x="6625" y="7511"/>
                  </a:lnTo>
                  <a:cubicBezTo>
                    <a:pt x="6625" y="7511"/>
                    <a:pt x="6875" y="7797"/>
                    <a:pt x="7078" y="7797"/>
                  </a:cubicBezTo>
                  <a:cubicBezTo>
                    <a:pt x="7125" y="7797"/>
                    <a:pt x="7170" y="7782"/>
                    <a:pt x="7208" y="7744"/>
                  </a:cubicBezTo>
                  <a:lnTo>
                    <a:pt x="7595" y="7357"/>
                  </a:lnTo>
                  <a:lnTo>
                    <a:pt x="7815" y="7577"/>
                  </a:lnTo>
                  <a:lnTo>
                    <a:pt x="7214" y="8179"/>
                  </a:lnTo>
                  <a:cubicBezTo>
                    <a:pt x="6845" y="8548"/>
                    <a:pt x="6642" y="9036"/>
                    <a:pt x="6648" y="9554"/>
                  </a:cubicBezTo>
                  <a:lnTo>
                    <a:pt x="6648" y="11365"/>
                  </a:lnTo>
                  <a:cubicBezTo>
                    <a:pt x="6642" y="11997"/>
                    <a:pt x="6826" y="12604"/>
                    <a:pt x="7166" y="13133"/>
                  </a:cubicBezTo>
                  <a:lnTo>
                    <a:pt x="6600" y="13133"/>
                  </a:lnTo>
                  <a:cubicBezTo>
                    <a:pt x="6591" y="13132"/>
                    <a:pt x="6582" y="13131"/>
                    <a:pt x="6573" y="13131"/>
                  </a:cubicBezTo>
                  <a:cubicBezTo>
                    <a:pt x="6473" y="13131"/>
                    <a:pt x="6397" y="13214"/>
                    <a:pt x="6397" y="13319"/>
                  </a:cubicBezTo>
                  <a:cubicBezTo>
                    <a:pt x="6397" y="13426"/>
                    <a:pt x="6600" y="13527"/>
                    <a:pt x="6600" y="13527"/>
                  </a:cubicBezTo>
                  <a:lnTo>
                    <a:pt x="7565" y="13527"/>
                  </a:lnTo>
                  <a:cubicBezTo>
                    <a:pt x="7618" y="13527"/>
                    <a:pt x="7673" y="13509"/>
                    <a:pt x="7714" y="13468"/>
                  </a:cubicBezTo>
                  <a:cubicBezTo>
                    <a:pt x="7785" y="13391"/>
                    <a:pt x="7780" y="13276"/>
                    <a:pt x="7720" y="13199"/>
                  </a:cubicBezTo>
                  <a:cubicBezTo>
                    <a:pt x="7285" y="12699"/>
                    <a:pt x="7046" y="12050"/>
                    <a:pt x="7046" y="11377"/>
                  </a:cubicBezTo>
                  <a:lnTo>
                    <a:pt x="7046" y="9560"/>
                  </a:lnTo>
                  <a:cubicBezTo>
                    <a:pt x="7046" y="9465"/>
                    <a:pt x="7054" y="9370"/>
                    <a:pt x="7071" y="9281"/>
                  </a:cubicBezTo>
                  <a:lnTo>
                    <a:pt x="7582" y="9281"/>
                  </a:lnTo>
                  <a:cubicBezTo>
                    <a:pt x="8440" y="9281"/>
                    <a:pt x="9155" y="8625"/>
                    <a:pt x="9251" y="7791"/>
                  </a:cubicBezTo>
                  <a:cubicBezTo>
                    <a:pt x="10251" y="7761"/>
                    <a:pt x="11056" y="6939"/>
                    <a:pt x="11056" y="5933"/>
                  </a:cubicBezTo>
                  <a:lnTo>
                    <a:pt x="11056" y="3777"/>
                  </a:lnTo>
                  <a:cubicBezTo>
                    <a:pt x="11056" y="1692"/>
                    <a:pt x="9364" y="1"/>
                    <a:pt x="7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sp>
        <p:nvSpPr>
          <p:cNvPr id="3" name="Rectangle à coins arrondi 2"/>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41/84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7"/>
                                        </p:tgtEl>
                                        <p:attrNameLst>
                                          <p:attrName>style.visibility</p:attrName>
                                        </p:attrNameLst>
                                      </p:cBhvr>
                                      <p:to>
                                        <p:strVal val="visible"/>
                                      </p:to>
                                    </p:set>
                                    <p:anim calcmode="lin" valueType="num">
                                      <p:cBhvr additive="base">
                                        <p:cTn id="7" dur="500" fill="hold"/>
                                        <p:tgtEl>
                                          <p:spTgt spid="997"/>
                                        </p:tgtEl>
                                        <p:attrNameLst>
                                          <p:attrName>ppt_x</p:attrName>
                                        </p:attrNameLst>
                                      </p:cBhvr>
                                      <p:tavLst>
                                        <p:tav tm="0">
                                          <p:val>
                                            <p:strVal val="#ppt_x"/>
                                          </p:val>
                                        </p:tav>
                                        <p:tav tm="100000">
                                          <p:val>
                                            <p:strVal val="#ppt_x"/>
                                          </p:val>
                                        </p:tav>
                                      </p:tavLst>
                                    </p:anim>
                                    <p:anim calcmode="lin" valueType="num">
                                      <p:cBhvr additive="base">
                                        <p:cTn id="8" dur="500" fill="hold"/>
                                        <p:tgtEl>
                                          <p:spTgt spid="99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02"/>
                                        </p:tgtEl>
                                        <p:attrNameLst>
                                          <p:attrName>style.visibility</p:attrName>
                                        </p:attrNameLst>
                                      </p:cBhvr>
                                      <p:to>
                                        <p:strVal val="visible"/>
                                      </p:to>
                                    </p:set>
                                    <p:anim calcmode="lin" valueType="num">
                                      <p:cBhvr additive="base">
                                        <p:cTn id="11" dur="500" fill="hold"/>
                                        <p:tgtEl>
                                          <p:spTgt spid="1002"/>
                                        </p:tgtEl>
                                        <p:attrNameLst>
                                          <p:attrName>ppt_x</p:attrName>
                                        </p:attrNameLst>
                                      </p:cBhvr>
                                      <p:tavLst>
                                        <p:tav tm="0">
                                          <p:val>
                                            <p:strVal val="#ppt_x"/>
                                          </p:val>
                                        </p:tav>
                                        <p:tav tm="100000">
                                          <p:val>
                                            <p:strVal val="#ppt_x"/>
                                          </p:val>
                                        </p:tav>
                                      </p:tavLst>
                                    </p:anim>
                                    <p:anim calcmode="lin" valueType="num">
                                      <p:cBhvr additive="base">
                                        <p:cTn id="12" dur="500" fill="hold"/>
                                        <p:tgtEl>
                                          <p:spTgt spid="100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01"/>
                                        </p:tgtEl>
                                        <p:attrNameLst>
                                          <p:attrName>style.visibility</p:attrName>
                                        </p:attrNameLst>
                                      </p:cBhvr>
                                      <p:to>
                                        <p:strVal val="visible"/>
                                      </p:to>
                                    </p:set>
                                    <p:anim calcmode="lin" valueType="num">
                                      <p:cBhvr additive="base">
                                        <p:cTn id="15" dur="500" fill="hold"/>
                                        <p:tgtEl>
                                          <p:spTgt spid="1001"/>
                                        </p:tgtEl>
                                        <p:attrNameLst>
                                          <p:attrName>ppt_x</p:attrName>
                                        </p:attrNameLst>
                                      </p:cBhvr>
                                      <p:tavLst>
                                        <p:tav tm="0">
                                          <p:val>
                                            <p:strVal val="#ppt_x"/>
                                          </p:val>
                                        </p:tav>
                                        <p:tav tm="100000">
                                          <p:val>
                                            <p:strVal val="#ppt_x"/>
                                          </p:val>
                                        </p:tav>
                                      </p:tavLst>
                                    </p:anim>
                                    <p:anim calcmode="lin" valueType="num">
                                      <p:cBhvr additive="base">
                                        <p:cTn id="16" dur="500" fill="hold"/>
                                        <p:tgtEl>
                                          <p:spTgt spid="100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93"/>
                                        </p:tgtEl>
                                        <p:attrNameLst>
                                          <p:attrName>style.visibility</p:attrName>
                                        </p:attrNameLst>
                                      </p:cBhvr>
                                      <p:to>
                                        <p:strVal val="visible"/>
                                      </p:to>
                                    </p:set>
                                    <p:anim calcmode="lin" valueType="num">
                                      <p:cBhvr additive="base">
                                        <p:cTn id="21" dur="500" fill="hold"/>
                                        <p:tgtEl>
                                          <p:spTgt spid="993"/>
                                        </p:tgtEl>
                                        <p:attrNameLst>
                                          <p:attrName>ppt_x</p:attrName>
                                        </p:attrNameLst>
                                      </p:cBhvr>
                                      <p:tavLst>
                                        <p:tav tm="0">
                                          <p:val>
                                            <p:strVal val="#ppt_x"/>
                                          </p:val>
                                        </p:tav>
                                        <p:tav tm="100000">
                                          <p:val>
                                            <p:strVal val="#ppt_x"/>
                                          </p:val>
                                        </p:tav>
                                      </p:tavLst>
                                    </p:anim>
                                    <p:anim calcmode="lin" valueType="num">
                                      <p:cBhvr additive="base">
                                        <p:cTn id="22" dur="500" fill="hold"/>
                                        <p:tgtEl>
                                          <p:spTgt spid="99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16"/>
                                        </p:tgtEl>
                                        <p:attrNameLst>
                                          <p:attrName>style.visibility</p:attrName>
                                        </p:attrNameLst>
                                      </p:cBhvr>
                                      <p:to>
                                        <p:strVal val="visible"/>
                                      </p:to>
                                    </p:set>
                                    <p:anim calcmode="lin" valueType="num">
                                      <p:cBhvr additive="base">
                                        <p:cTn id="25" dur="500" fill="hold"/>
                                        <p:tgtEl>
                                          <p:spTgt spid="1016"/>
                                        </p:tgtEl>
                                        <p:attrNameLst>
                                          <p:attrName>ppt_x</p:attrName>
                                        </p:attrNameLst>
                                      </p:cBhvr>
                                      <p:tavLst>
                                        <p:tav tm="0">
                                          <p:val>
                                            <p:strVal val="#ppt_x"/>
                                          </p:val>
                                        </p:tav>
                                        <p:tav tm="100000">
                                          <p:val>
                                            <p:strVal val="#ppt_x"/>
                                          </p:val>
                                        </p:tav>
                                      </p:tavLst>
                                    </p:anim>
                                    <p:anim calcmode="lin" valueType="num">
                                      <p:cBhvr additive="base">
                                        <p:cTn id="26" dur="500" fill="hold"/>
                                        <p:tgtEl>
                                          <p:spTgt spid="10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07"/>
                                        </p:tgtEl>
                                        <p:attrNameLst>
                                          <p:attrName>style.visibility</p:attrName>
                                        </p:attrNameLst>
                                      </p:cBhvr>
                                      <p:to>
                                        <p:strVal val="visible"/>
                                      </p:to>
                                    </p:set>
                                    <p:anim calcmode="lin" valueType="num">
                                      <p:cBhvr additive="base">
                                        <p:cTn id="29" dur="500" fill="hold"/>
                                        <p:tgtEl>
                                          <p:spTgt spid="1007"/>
                                        </p:tgtEl>
                                        <p:attrNameLst>
                                          <p:attrName>ppt_x</p:attrName>
                                        </p:attrNameLst>
                                      </p:cBhvr>
                                      <p:tavLst>
                                        <p:tav tm="0">
                                          <p:val>
                                            <p:strVal val="#ppt_x"/>
                                          </p:val>
                                        </p:tav>
                                        <p:tav tm="100000">
                                          <p:val>
                                            <p:strVal val="#ppt_x"/>
                                          </p:val>
                                        </p:tav>
                                      </p:tavLst>
                                    </p:anim>
                                    <p:anim calcmode="lin" valueType="num">
                                      <p:cBhvr additive="base">
                                        <p:cTn id="30" dur="500" fill="hold"/>
                                        <p:tgtEl>
                                          <p:spTgt spid="100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15"/>
                                        </p:tgtEl>
                                        <p:attrNameLst>
                                          <p:attrName>style.visibility</p:attrName>
                                        </p:attrNameLst>
                                      </p:cBhvr>
                                      <p:to>
                                        <p:strVal val="visible"/>
                                      </p:to>
                                    </p:set>
                                    <p:anim calcmode="lin" valueType="num">
                                      <p:cBhvr additive="base">
                                        <p:cTn id="35" dur="500" fill="hold"/>
                                        <p:tgtEl>
                                          <p:spTgt spid="1015"/>
                                        </p:tgtEl>
                                        <p:attrNameLst>
                                          <p:attrName>ppt_x</p:attrName>
                                        </p:attrNameLst>
                                      </p:cBhvr>
                                      <p:tavLst>
                                        <p:tav tm="0">
                                          <p:val>
                                            <p:strVal val="#ppt_x"/>
                                          </p:val>
                                        </p:tav>
                                        <p:tav tm="100000">
                                          <p:val>
                                            <p:strVal val="#ppt_x"/>
                                          </p:val>
                                        </p:tav>
                                      </p:tavLst>
                                    </p:anim>
                                    <p:anim calcmode="lin" valueType="num">
                                      <p:cBhvr additive="base">
                                        <p:cTn id="36" dur="500" fill="hold"/>
                                        <p:tgtEl>
                                          <p:spTgt spid="10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 calcmode="lin" valueType="num">
                                      <p:cBhvr additive="base">
                                        <p:cTn id="39" dur="500" fill="hold"/>
                                        <p:tgtEl>
                                          <p:spTgt spid="1028"/>
                                        </p:tgtEl>
                                        <p:attrNameLst>
                                          <p:attrName>ppt_x</p:attrName>
                                        </p:attrNameLst>
                                      </p:cBhvr>
                                      <p:tavLst>
                                        <p:tav tm="0">
                                          <p:val>
                                            <p:strVal val="#ppt_x"/>
                                          </p:val>
                                        </p:tav>
                                        <p:tav tm="100000">
                                          <p:val>
                                            <p:strVal val="#ppt_x"/>
                                          </p:val>
                                        </p:tav>
                                      </p:tavLst>
                                    </p:anim>
                                    <p:anim calcmode="lin" valueType="num">
                                      <p:cBhvr additive="base">
                                        <p:cTn id="40" dur="500" fill="hold"/>
                                        <p:tgtEl>
                                          <p:spTgt spid="102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18"/>
                                        </p:tgtEl>
                                        <p:attrNameLst>
                                          <p:attrName>style.visibility</p:attrName>
                                        </p:attrNameLst>
                                      </p:cBhvr>
                                      <p:to>
                                        <p:strVal val="visible"/>
                                      </p:to>
                                    </p:set>
                                    <p:anim calcmode="lin" valueType="num">
                                      <p:cBhvr additive="base">
                                        <p:cTn id="43" dur="500" fill="hold"/>
                                        <p:tgtEl>
                                          <p:spTgt spid="1018"/>
                                        </p:tgtEl>
                                        <p:attrNameLst>
                                          <p:attrName>ppt_x</p:attrName>
                                        </p:attrNameLst>
                                      </p:cBhvr>
                                      <p:tavLst>
                                        <p:tav tm="0">
                                          <p:val>
                                            <p:strVal val="#ppt_x"/>
                                          </p:val>
                                        </p:tav>
                                        <p:tav tm="100000">
                                          <p:val>
                                            <p:strVal val="#ppt_x"/>
                                          </p:val>
                                        </p:tav>
                                      </p:tavLst>
                                    </p:anim>
                                    <p:anim calcmode="lin" valueType="num">
                                      <p:cBhvr additive="base">
                                        <p:cTn id="44" dur="500" fill="hold"/>
                                        <p:tgtEl>
                                          <p:spTgt spid="10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11"/>
                                        </p:tgtEl>
                                        <p:attrNameLst>
                                          <p:attrName>style.visibility</p:attrName>
                                        </p:attrNameLst>
                                      </p:cBhvr>
                                      <p:to>
                                        <p:strVal val="visible"/>
                                      </p:to>
                                    </p:set>
                                    <p:anim calcmode="lin" valueType="num">
                                      <p:cBhvr additive="base">
                                        <p:cTn id="47" dur="500" fill="hold"/>
                                        <p:tgtEl>
                                          <p:spTgt spid="1011"/>
                                        </p:tgtEl>
                                        <p:attrNameLst>
                                          <p:attrName>ppt_x</p:attrName>
                                        </p:attrNameLst>
                                      </p:cBhvr>
                                      <p:tavLst>
                                        <p:tav tm="0">
                                          <p:val>
                                            <p:strVal val="#ppt_x"/>
                                          </p:val>
                                        </p:tav>
                                        <p:tav tm="100000">
                                          <p:val>
                                            <p:strVal val="#ppt_x"/>
                                          </p:val>
                                        </p:tav>
                                      </p:tavLst>
                                    </p:anim>
                                    <p:anim calcmode="lin" valueType="num">
                                      <p:cBhvr additive="base">
                                        <p:cTn id="48" dur="500" fill="hold"/>
                                        <p:tgtEl>
                                          <p:spTgt spid="101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013"/>
                                        </p:tgtEl>
                                        <p:attrNameLst>
                                          <p:attrName>style.visibility</p:attrName>
                                        </p:attrNameLst>
                                      </p:cBhvr>
                                      <p:to>
                                        <p:strVal val="visible"/>
                                      </p:to>
                                    </p:set>
                                    <p:anim calcmode="lin" valueType="num">
                                      <p:cBhvr additive="base">
                                        <p:cTn id="51" dur="500" fill="hold"/>
                                        <p:tgtEl>
                                          <p:spTgt spid="1013"/>
                                        </p:tgtEl>
                                        <p:attrNameLst>
                                          <p:attrName>ppt_x</p:attrName>
                                        </p:attrNameLst>
                                      </p:cBhvr>
                                      <p:tavLst>
                                        <p:tav tm="0">
                                          <p:val>
                                            <p:strVal val="#ppt_x"/>
                                          </p:val>
                                        </p:tav>
                                        <p:tav tm="100000">
                                          <p:val>
                                            <p:strVal val="#ppt_x"/>
                                          </p:val>
                                        </p:tav>
                                      </p:tavLst>
                                    </p:anim>
                                    <p:anim calcmode="lin" valueType="num">
                                      <p:cBhvr additive="base">
                                        <p:cTn id="52" dur="500" fill="hold"/>
                                        <p:tgtEl>
                                          <p:spTgt spid="10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25"/>
                                        </p:tgtEl>
                                        <p:attrNameLst>
                                          <p:attrName>style.visibility</p:attrName>
                                        </p:attrNameLst>
                                      </p:cBhvr>
                                      <p:to>
                                        <p:strVal val="visible"/>
                                      </p:to>
                                    </p:set>
                                    <p:anim calcmode="lin" valueType="num">
                                      <p:cBhvr additive="base">
                                        <p:cTn id="55" dur="500" fill="hold"/>
                                        <p:tgtEl>
                                          <p:spTgt spid="1025"/>
                                        </p:tgtEl>
                                        <p:attrNameLst>
                                          <p:attrName>ppt_x</p:attrName>
                                        </p:attrNameLst>
                                      </p:cBhvr>
                                      <p:tavLst>
                                        <p:tav tm="0">
                                          <p:val>
                                            <p:strVal val="#ppt_x"/>
                                          </p:val>
                                        </p:tav>
                                        <p:tav tm="100000">
                                          <p:val>
                                            <p:strVal val="#ppt_x"/>
                                          </p:val>
                                        </p:tav>
                                      </p:tavLst>
                                    </p:anim>
                                    <p:anim calcmode="lin" valueType="num">
                                      <p:cBhvr additive="base">
                                        <p:cTn id="56" dur="500" fill="hold"/>
                                        <p:tgtEl>
                                          <p:spTgt spid="102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95"/>
                                        </p:tgtEl>
                                        <p:attrNameLst>
                                          <p:attrName>style.visibility</p:attrName>
                                        </p:attrNameLst>
                                      </p:cBhvr>
                                      <p:to>
                                        <p:strVal val="visible"/>
                                      </p:to>
                                    </p:set>
                                    <p:anim calcmode="lin" valueType="num">
                                      <p:cBhvr additive="base">
                                        <p:cTn id="59" dur="500" fill="hold"/>
                                        <p:tgtEl>
                                          <p:spTgt spid="995"/>
                                        </p:tgtEl>
                                        <p:attrNameLst>
                                          <p:attrName>ppt_x</p:attrName>
                                        </p:attrNameLst>
                                      </p:cBhvr>
                                      <p:tavLst>
                                        <p:tav tm="0">
                                          <p:val>
                                            <p:strVal val="#ppt_x"/>
                                          </p:val>
                                        </p:tav>
                                        <p:tav tm="100000">
                                          <p:val>
                                            <p:strVal val="#ppt_x"/>
                                          </p:val>
                                        </p:tav>
                                      </p:tavLst>
                                    </p:anim>
                                    <p:anim calcmode="lin" valueType="num">
                                      <p:cBhvr additive="base">
                                        <p:cTn id="60" dur="500" fill="hold"/>
                                        <p:tgtEl>
                                          <p:spTgt spid="9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 grpId="0" animBg="1"/>
      <p:bldP spid="995" grpId="0" animBg="1"/>
      <p:bldP spid="997" grpId="0" animBg="1"/>
      <p:bldP spid="1001" grpId="0"/>
      <p:bldP spid="1007" grpId="0"/>
      <p:bldP spid="10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29640-5884-E1AC-F597-962BE167551C}"/>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81D59A50-C759-80BD-5245-3B97BA971B9D}"/>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1B49E8AA-D9FE-71BF-CEF0-591E0E760721}"/>
              </a:ext>
            </a:extLst>
          </p:cNvPr>
          <p:cNvSpPr>
            <a:spLocks noGrp="1"/>
          </p:cNvSpPr>
          <p:nvPr>
            <p:ph type="title"/>
          </p:nvPr>
        </p:nvSpPr>
        <p:spPr>
          <a:xfrm>
            <a:off x="892761" y="1232868"/>
            <a:ext cx="7236355" cy="2971777"/>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Les aquifères salins profonds sont des régions géologiques saturées d’eau très salée, inutilisable pour l’agriculture ou la consommation Ces formations sont composés d’une roche réservoir, suffisamment poreuse et perméable pour faciliter l’injection et confinée par une roche de couverture,</a:t>
            </a:r>
            <a:br>
              <a:rPr lang="fr-FR" dirty="0">
                <a:solidFill>
                  <a:schemeClr val="tx1"/>
                </a:solidFill>
              </a:rPr>
            </a:br>
            <a:endParaRPr lang="fr-FR" altLang="en-US" sz="24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86FD5E32-CEB4-2226-6D1D-45EBBA69339C}"/>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6" name="Rectangle 5">
            <a:extLst>
              <a:ext uri="{FF2B5EF4-FFF2-40B4-BE49-F238E27FC236}">
                <a16:creationId xmlns:a16="http://schemas.microsoft.com/office/drawing/2014/main" id="{43D2CEF2-C662-A645-E718-069E66D11EA8}"/>
              </a:ext>
            </a:extLst>
          </p:cNvPr>
          <p:cNvSpPr/>
          <p:nvPr/>
        </p:nvSpPr>
        <p:spPr>
          <a:xfrm>
            <a:off x="1466558" y="302593"/>
            <a:ext cx="6874991" cy="93027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r>
              <a:rPr lang="fr-FR" sz="2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 séquestration de CO2 dans les Aquifères Salins Profonds </a:t>
            </a:r>
            <a:r>
              <a:rPr lang="fr-FR" sz="2200" dirty="0">
                <a:ln w="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t>
            </a:r>
          </a:p>
        </p:txBody>
      </p:sp>
      <p:cxnSp>
        <p:nvCxnSpPr>
          <p:cNvPr id="987" name="Google Shape;987;p67">
            <a:extLst>
              <a:ext uri="{FF2B5EF4-FFF2-40B4-BE49-F238E27FC236}">
                <a16:creationId xmlns:a16="http://schemas.microsoft.com/office/drawing/2014/main" id="{784C239A-EA9A-4471-17C4-E18FA183F189}"/>
              </a:ext>
            </a:extLst>
          </p:cNvPr>
          <p:cNvCxnSpPr>
            <a:cxnSpLocks/>
          </p:cNvCxnSpPr>
          <p:nvPr/>
        </p:nvCxnSpPr>
        <p:spPr>
          <a:xfrm>
            <a:off x="1396721" y="1115719"/>
            <a:ext cx="5667654" cy="0"/>
          </a:xfrm>
          <a:prstGeom prst="straightConnector1">
            <a:avLst/>
          </a:prstGeom>
          <a:noFill/>
          <a:ln w="9525" cap="flat" cmpd="sng">
            <a:solidFill>
              <a:schemeClr val="lt2"/>
            </a:solidFill>
            <a:prstDash val="solid"/>
            <a:round/>
            <a:headEnd type="none" w="med" len="med"/>
            <a:tailEnd type="none" w="med" len="med"/>
          </a:ln>
        </p:spPr>
      </p:cxnSp>
      <p:sp>
        <p:nvSpPr>
          <p:cNvPr id="7" name="Google Shape;931;p64">
            <a:extLst>
              <a:ext uri="{FF2B5EF4-FFF2-40B4-BE49-F238E27FC236}">
                <a16:creationId xmlns:a16="http://schemas.microsoft.com/office/drawing/2014/main" id="{85B8674F-9D2A-17EB-F407-21A52C075E5D}"/>
              </a:ext>
            </a:extLst>
          </p:cNvPr>
          <p:cNvSpPr txBox="1"/>
          <p:nvPr/>
        </p:nvSpPr>
        <p:spPr>
          <a:xfrm>
            <a:off x="753672" y="467658"/>
            <a:ext cx="712886" cy="434586"/>
          </a:xfrm>
          <a:prstGeom prst="rect">
            <a:avLst/>
          </a:prstGeom>
          <a:noFill/>
          <a:ln w="28575">
            <a:solidFill>
              <a:schemeClr val="tx1"/>
            </a:solid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600"/>
              <a:buFont typeface="Fahkwang" panose="00000500000000000000"/>
              <a:buNone/>
              <a:defRPr sz="5700" b="0" i="0"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1pPr>
            <a:lvl2pPr marR="0" lvl="1"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2pPr>
            <a:lvl3pPr marR="0" lvl="2"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3pPr>
            <a:lvl4pPr marR="0" lvl="3"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4pPr>
            <a:lvl5pPr marR="0" lvl="4"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5pPr>
            <a:lvl6pPr marR="0" lvl="5"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6pPr>
            <a:lvl7pPr marR="0" lvl="6"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7pPr>
            <a:lvl8pPr marR="0" lvl="7"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8pPr>
            <a:lvl9pPr marR="0" lvl="8" algn="r" rtl="0">
              <a:lnSpc>
                <a:spcPct val="100000"/>
              </a:lnSpc>
              <a:spcBef>
                <a:spcPts val="0"/>
              </a:spcBef>
              <a:spcAft>
                <a:spcPts val="0"/>
              </a:spcAft>
              <a:buClr>
                <a:schemeClr val="accent3"/>
              </a:buClr>
              <a:buSzPts val="3600"/>
              <a:buFont typeface="Fahkwang" panose="00000500000000000000"/>
              <a:buNone/>
              <a:defRPr sz="3600" b="0" i="1" u="none" strike="noStrike" cap="none">
                <a:solidFill>
                  <a:schemeClr val="accent3"/>
                </a:solidFill>
                <a:latin typeface="Fahkwang" panose="00000500000000000000"/>
                <a:ea typeface="Fahkwang" panose="00000500000000000000"/>
                <a:cs typeface="Fahkwang" panose="00000500000000000000"/>
                <a:sym typeface="Fahkwang" panose="00000500000000000000"/>
              </a:defRPr>
            </a:lvl9pPr>
          </a:lstStyle>
          <a:p>
            <a:pPr marL="0" lvl="0" indent="0" algn="ctr" rtl="0">
              <a:spcBef>
                <a:spcPts val="0"/>
              </a:spcBef>
              <a:spcAft>
                <a:spcPts val="0"/>
              </a:spcAft>
              <a:buNone/>
            </a:pPr>
            <a:r>
              <a:rPr lang="fr-FR" altLang="en-GB" sz="2400" dirty="0">
                <a:solidFill>
                  <a:srgbClr val="002060"/>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99880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515" name="Google Shape;51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Times New Roman" panose="02020603050405020304" pitchFamily="18" charset="0"/>
                <a:cs typeface="Times New Roman" panose="02020603050405020304" pitchFamily="18" charset="0"/>
              </a:rPr>
              <a:t>Plan</a:t>
            </a:r>
          </a:p>
        </p:txBody>
      </p:sp>
      <p:sp>
        <p:nvSpPr>
          <p:cNvPr id="516" name="Google Shape;516;p38"/>
          <p:cNvSpPr txBox="1"/>
          <p:nvPr/>
        </p:nvSpPr>
        <p:spPr>
          <a:xfrm flipH="1">
            <a:off x="681500" y="1818731"/>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Introductio</a:t>
            </a:r>
            <a:r>
              <a:rPr lang="fr-FR" sz="1800" b="1" dirty="0">
                <a:solidFill>
                  <a:schemeClr val="dk1"/>
                </a:solidFill>
                <a:latin typeface="Arial" panose="020B0604020202020204" pitchFamily="34" charset="0"/>
                <a:ea typeface="Source Sans 3" panose="020B0303030403020204"/>
                <a:cs typeface="Arial" panose="020B0604020202020204" pitchFamily="34" charset="0"/>
                <a:sym typeface="Source Sans 3" panose="020B0303030403020204"/>
              </a:rPr>
              <a:t>n</a:t>
            </a:r>
          </a:p>
        </p:txBody>
      </p:sp>
      <p:sp>
        <p:nvSpPr>
          <p:cNvPr id="517" name="Google Shape;517;p38"/>
          <p:cNvSpPr txBox="1"/>
          <p:nvPr/>
        </p:nvSpPr>
        <p:spPr>
          <a:xfrm flipH="1">
            <a:off x="2661160" y="1857495"/>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Les voies de valorisation</a:t>
            </a:r>
          </a:p>
        </p:txBody>
      </p:sp>
      <p:sp>
        <p:nvSpPr>
          <p:cNvPr id="518" name="Google Shape;518;p38"/>
          <p:cNvSpPr txBox="1"/>
          <p:nvPr/>
        </p:nvSpPr>
        <p:spPr>
          <a:xfrm flipH="1">
            <a:off x="4639550" y="1747181"/>
            <a:ext cx="357735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dirty="0">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La séquestration du co2 dans les formations géologiques  </a:t>
            </a:r>
          </a:p>
        </p:txBody>
      </p:sp>
      <p:sp>
        <p:nvSpPr>
          <p:cNvPr id="520" name="Google Shape;520;p38"/>
          <p:cNvSpPr txBox="1"/>
          <p:nvPr/>
        </p:nvSpPr>
        <p:spPr>
          <a:xfrm flipH="1">
            <a:off x="696625" y="3724101"/>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Etude de cas </a:t>
            </a:r>
          </a:p>
        </p:txBody>
      </p:sp>
      <p:sp>
        <p:nvSpPr>
          <p:cNvPr id="523" name="Google Shape;523;p38"/>
          <p:cNvSpPr txBox="1"/>
          <p:nvPr/>
        </p:nvSpPr>
        <p:spPr>
          <a:xfrm flipH="1">
            <a:off x="4458175" y="3718995"/>
            <a:ext cx="1828800" cy="8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a:solidFill>
                  <a:schemeClr val="dk1"/>
                </a:solidFill>
                <a:latin typeface="Times New Roman" panose="02020603050405020304" pitchFamily="18" charset="0"/>
                <a:ea typeface="Source Sans 3" panose="020B0303030403020204"/>
                <a:cs typeface="Times New Roman" panose="02020603050405020304" pitchFamily="18" charset="0"/>
                <a:sym typeface="Source Sans 3" panose="020B0303030403020204"/>
              </a:rPr>
              <a:t>Conclusion</a:t>
            </a:r>
          </a:p>
        </p:txBody>
      </p:sp>
      <p:sp>
        <p:nvSpPr>
          <p:cNvPr id="524" name="Google Shape;524;p38"/>
          <p:cNvSpPr/>
          <p:nvPr/>
        </p:nvSpPr>
        <p:spPr>
          <a:xfrm>
            <a:off x="1309225" y="1182775"/>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01</a:t>
            </a:r>
          </a:p>
        </p:txBody>
      </p:sp>
      <p:sp>
        <p:nvSpPr>
          <p:cNvPr id="525" name="Google Shape;525;p38"/>
          <p:cNvSpPr/>
          <p:nvPr/>
        </p:nvSpPr>
        <p:spPr>
          <a:xfrm>
            <a:off x="3273125" y="1182775"/>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02</a:t>
            </a:r>
          </a:p>
        </p:txBody>
      </p:sp>
      <p:sp>
        <p:nvSpPr>
          <p:cNvPr id="526" name="Google Shape;526;p38"/>
          <p:cNvSpPr/>
          <p:nvPr/>
        </p:nvSpPr>
        <p:spPr>
          <a:xfrm>
            <a:off x="5860950" y="1168725"/>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03</a:t>
            </a:r>
          </a:p>
        </p:txBody>
      </p:sp>
      <p:sp>
        <p:nvSpPr>
          <p:cNvPr id="528" name="Google Shape;528;p38"/>
          <p:cNvSpPr/>
          <p:nvPr/>
        </p:nvSpPr>
        <p:spPr>
          <a:xfrm>
            <a:off x="1324350" y="3044300"/>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dirty="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04</a:t>
            </a:r>
          </a:p>
        </p:txBody>
      </p:sp>
      <p:sp>
        <p:nvSpPr>
          <p:cNvPr id="531" name="Google Shape;531;p38"/>
          <p:cNvSpPr/>
          <p:nvPr/>
        </p:nvSpPr>
        <p:spPr>
          <a:xfrm>
            <a:off x="5070775" y="3044276"/>
            <a:ext cx="603600" cy="6036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dirty="0">
                <a:solidFill>
                  <a:schemeClr val="dk1"/>
                </a:solidFill>
                <a:latin typeface="Times New Roman" panose="02020603050405020304" pitchFamily="18" charset="0"/>
                <a:ea typeface="Doppio One" panose="02010603030000020804"/>
                <a:cs typeface="Times New Roman" panose="02020603050405020304" pitchFamily="18" charset="0"/>
                <a:sym typeface="Doppio One" panose="02010603030000020804"/>
              </a:rPr>
              <a:t>05</a:t>
            </a:r>
          </a:p>
        </p:txBody>
      </p:sp>
      <p:cxnSp>
        <p:nvCxnSpPr>
          <p:cNvPr id="532" name="Google Shape;532;p38"/>
          <p:cNvCxnSpPr>
            <a:stCxn id="524" idx="3"/>
            <a:endCxn id="525" idx="1"/>
          </p:cNvCxnSpPr>
          <p:nvPr/>
        </p:nvCxnSpPr>
        <p:spPr>
          <a:xfrm>
            <a:off x="1912825" y="1484575"/>
            <a:ext cx="1360200" cy="0"/>
          </a:xfrm>
          <a:prstGeom prst="straightConnector1">
            <a:avLst/>
          </a:prstGeom>
          <a:noFill/>
          <a:ln w="19050" cap="flat" cmpd="sng">
            <a:solidFill>
              <a:schemeClr val="dk1"/>
            </a:solidFill>
            <a:prstDash val="solid"/>
            <a:round/>
            <a:headEnd type="none" w="med" len="med"/>
            <a:tailEnd type="none" w="med" len="med"/>
          </a:ln>
        </p:spPr>
      </p:cxnSp>
      <p:cxnSp>
        <p:nvCxnSpPr>
          <p:cNvPr id="533" name="Google Shape;533;p38"/>
          <p:cNvCxnSpPr>
            <a:stCxn id="525" idx="3"/>
            <a:endCxn id="526" idx="1"/>
          </p:cNvCxnSpPr>
          <p:nvPr/>
        </p:nvCxnSpPr>
        <p:spPr>
          <a:xfrm flipV="1">
            <a:off x="3876725" y="1470525"/>
            <a:ext cx="1984225" cy="14050"/>
          </a:xfrm>
          <a:prstGeom prst="straightConnector1">
            <a:avLst/>
          </a:prstGeom>
          <a:noFill/>
          <a:ln w="19050" cap="flat" cmpd="sng">
            <a:solidFill>
              <a:schemeClr val="dk1"/>
            </a:solidFill>
            <a:prstDash val="solid"/>
            <a:round/>
            <a:headEnd type="none" w="med" len="med"/>
            <a:tailEnd type="none" w="med" len="med"/>
          </a:ln>
        </p:spPr>
      </p:cxnSp>
      <p:cxnSp>
        <p:nvCxnSpPr>
          <p:cNvPr id="534" name="Google Shape;534;p38"/>
          <p:cNvCxnSpPr>
            <a:cxnSpLocks/>
          </p:cNvCxnSpPr>
          <p:nvPr/>
        </p:nvCxnSpPr>
        <p:spPr>
          <a:xfrm>
            <a:off x="6535850" y="1484575"/>
            <a:ext cx="1455230" cy="0"/>
          </a:xfrm>
          <a:prstGeom prst="straightConnector1">
            <a:avLst/>
          </a:prstGeom>
          <a:noFill/>
          <a:ln w="19050" cap="flat" cmpd="sng">
            <a:solidFill>
              <a:schemeClr val="dk1"/>
            </a:solidFill>
            <a:prstDash val="solid"/>
            <a:round/>
            <a:headEnd type="none" w="med" len="med"/>
            <a:tailEnd type="none" w="med" len="med"/>
          </a:ln>
        </p:spPr>
      </p:cxnSp>
      <p:cxnSp>
        <p:nvCxnSpPr>
          <p:cNvPr id="535" name="Google Shape;535;p38"/>
          <p:cNvCxnSpPr>
            <a:cxnSpLocks/>
            <a:stCxn id="528" idx="3"/>
          </p:cNvCxnSpPr>
          <p:nvPr/>
        </p:nvCxnSpPr>
        <p:spPr>
          <a:xfrm>
            <a:off x="1927950" y="3346100"/>
            <a:ext cx="1360200" cy="0"/>
          </a:xfrm>
          <a:prstGeom prst="straightConnector1">
            <a:avLst/>
          </a:prstGeom>
          <a:noFill/>
          <a:ln w="19050" cap="flat" cmpd="sng">
            <a:solidFill>
              <a:schemeClr val="dk1"/>
            </a:solidFill>
            <a:prstDash val="solid"/>
            <a:round/>
            <a:headEnd type="none" w="med" len="med"/>
            <a:tailEnd type="none" w="med" len="med"/>
          </a:ln>
        </p:spPr>
      </p:cxnSp>
      <p:cxnSp>
        <p:nvCxnSpPr>
          <p:cNvPr id="536" name="Google Shape;536;p38"/>
          <p:cNvCxnSpPr>
            <a:cxnSpLocks/>
          </p:cNvCxnSpPr>
          <p:nvPr/>
        </p:nvCxnSpPr>
        <p:spPr>
          <a:xfrm>
            <a:off x="3273025" y="3346075"/>
            <a:ext cx="1756175" cy="0"/>
          </a:xfrm>
          <a:prstGeom prst="straightConnector1">
            <a:avLst/>
          </a:prstGeom>
          <a:noFill/>
          <a:ln w="19050" cap="flat" cmpd="sng">
            <a:solidFill>
              <a:schemeClr val="dk1"/>
            </a:solidFill>
            <a:prstDash val="solid"/>
            <a:round/>
            <a:headEnd type="none" w="med" len="med"/>
            <a:tailEnd type="none" w="med" len="med"/>
          </a:ln>
        </p:spPr>
      </p:cxnSp>
      <p:cxnSp>
        <p:nvCxnSpPr>
          <p:cNvPr id="538" name="Google Shape;538;p38"/>
          <p:cNvCxnSpPr>
            <a:cxnSpLocks/>
            <a:endCxn id="528" idx="1"/>
          </p:cNvCxnSpPr>
          <p:nvPr/>
        </p:nvCxnSpPr>
        <p:spPr>
          <a:xfrm flipH="1">
            <a:off x="1324225" y="1484575"/>
            <a:ext cx="6480300" cy="1861500"/>
          </a:xfrm>
          <a:prstGeom prst="bentConnector5">
            <a:avLst>
              <a:gd name="adj1" fmla="val -9582"/>
              <a:gd name="adj2" fmla="val 67229"/>
              <a:gd name="adj3" fmla="val 109583"/>
            </a:avLst>
          </a:prstGeom>
          <a:noFill/>
          <a:ln w="19050" cap="flat" cmpd="sng">
            <a:solidFill>
              <a:schemeClr val="dk1"/>
            </a:solidFill>
            <a:prstDash val="solid"/>
            <a:miter lim="8000"/>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P spid="516" grpId="1"/>
      <p:bldP spid="517" grpId="0"/>
      <p:bldP spid="517" grpId="1"/>
      <p:bldP spid="518" grpId="0"/>
      <p:bldP spid="518" grpId="1"/>
      <p:bldP spid="520" grpId="0"/>
      <p:bldP spid="520" grpId="1"/>
      <p:bldP spid="523" grpId="0"/>
      <p:bldP spid="52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3F702-92B3-A792-77D7-DF825EEDE558}"/>
            </a:ext>
          </a:extLst>
        </p:cNvPr>
        <p:cNvGrpSpPr/>
        <p:nvPr/>
      </p:nvGrpSpPr>
      <p:grpSpPr>
        <a:xfrm>
          <a:off x="0" y="0"/>
          <a:ext cx="0" cy="0"/>
          <a:chOff x="0" y="0"/>
          <a:chExt cx="0" cy="0"/>
        </a:xfrm>
      </p:grpSpPr>
      <p:grpSp>
        <p:nvGrpSpPr>
          <p:cNvPr id="42" name="Groupe 41">
            <a:extLst>
              <a:ext uri="{FF2B5EF4-FFF2-40B4-BE49-F238E27FC236}">
                <a16:creationId xmlns:a16="http://schemas.microsoft.com/office/drawing/2014/main" id="{4F6F020D-118C-2FCF-D3FD-719326C0164D}"/>
              </a:ext>
            </a:extLst>
          </p:cNvPr>
          <p:cNvGrpSpPr/>
          <p:nvPr/>
        </p:nvGrpSpPr>
        <p:grpSpPr>
          <a:xfrm>
            <a:off x="730727" y="847770"/>
            <a:ext cx="7395882" cy="752100"/>
            <a:chOff x="492313" y="1044029"/>
            <a:chExt cx="3483355" cy="752100"/>
          </a:xfrm>
        </p:grpSpPr>
        <p:sp>
          <p:nvSpPr>
            <p:cNvPr id="4" name="Google Shape;575;p43">
              <a:extLst>
                <a:ext uri="{FF2B5EF4-FFF2-40B4-BE49-F238E27FC236}">
                  <a16:creationId xmlns:a16="http://schemas.microsoft.com/office/drawing/2014/main" id="{3DA134E6-C2BC-0C43-5B1D-91F1A73C288D}"/>
                </a:ext>
              </a:extLst>
            </p:cNvPr>
            <p:cNvSpPr/>
            <p:nvPr/>
          </p:nvSpPr>
          <p:spPr>
            <a:xfrm>
              <a:off x="492313" y="1044029"/>
              <a:ext cx="3483355" cy="752100"/>
            </a:xfrm>
            <a:prstGeom prst="rect">
              <a:avLst/>
            </a:prstGeom>
            <a:solidFill>
              <a:schemeClr val="accent1"/>
            </a:solidFill>
            <a:ln w="19050" cap="flat" cmpd="sng">
              <a:solidFill>
                <a:srgbClr val="222222"/>
              </a:solidFill>
              <a:prstDash val="solid"/>
              <a:round/>
              <a:headEnd type="none" w="sm" len="sm"/>
              <a:tailEnd type="none" w="sm" len="sm"/>
            </a:ln>
            <a:effectLst>
              <a:outerShdw dist="76200" dir="2820000" algn="bl" rotWithShape="0">
                <a:srgbClr val="22222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6;p43">
              <a:extLst>
                <a:ext uri="{FF2B5EF4-FFF2-40B4-BE49-F238E27FC236}">
                  <a16:creationId xmlns:a16="http://schemas.microsoft.com/office/drawing/2014/main" id="{5C165D48-24AD-3BF7-BC64-2A566470F036}"/>
                </a:ext>
              </a:extLst>
            </p:cNvPr>
            <p:cNvSpPr txBox="1"/>
            <p:nvPr/>
          </p:nvSpPr>
          <p:spPr>
            <a:xfrm>
              <a:off x="648485" y="1178090"/>
              <a:ext cx="3321230" cy="59875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fr-FR" sz="2400" dirty="0">
                  <a:solidFill>
                    <a:schemeClr val="tx1"/>
                  </a:solidFill>
                  <a:latin typeface="Times New Roman" panose="02020603050405020304" pitchFamily="18" charset="0"/>
                  <a:cs typeface="Times New Roman" panose="02020603050405020304" pitchFamily="18" charset="0"/>
                </a:rPr>
                <a:t>Les mécanismes de piégeage dans un aquifères salins</a:t>
              </a:r>
            </a:p>
            <a:p>
              <a:endParaRPr lang="fr-FR" sz="2400" dirty="0">
                <a:latin typeface="Times New Roman" panose="02020603050405020304" pitchFamily="18" charset="0"/>
                <a:ea typeface="Source Sans Pro Black" panose="020B0803030403020204" pitchFamily="34" charset="0"/>
                <a:cs typeface="Times New Roman" panose="02020603050405020304" pitchFamily="18" charset="0"/>
              </a:endParaRPr>
            </a:p>
          </p:txBody>
        </p:sp>
      </p:grpSp>
      <p:grpSp>
        <p:nvGrpSpPr>
          <p:cNvPr id="43" name="Groupe 42">
            <a:extLst>
              <a:ext uri="{FF2B5EF4-FFF2-40B4-BE49-F238E27FC236}">
                <a16:creationId xmlns:a16="http://schemas.microsoft.com/office/drawing/2014/main" id="{B15528E4-047D-283D-84C1-BFBBE99071EC}"/>
              </a:ext>
            </a:extLst>
          </p:cNvPr>
          <p:cNvGrpSpPr/>
          <p:nvPr/>
        </p:nvGrpSpPr>
        <p:grpSpPr>
          <a:xfrm>
            <a:off x="730727" y="2106301"/>
            <a:ext cx="3017308" cy="998764"/>
            <a:chOff x="2506504" y="2384208"/>
            <a:chExt cx="2947350" cy="752100"/>
          </a:xfrm>
        </p:grpSpPr>
        <p:sp>
          <p:nvSpPr>
            <p:cNvPr id="41" name="Google Shape;575;p43">
              <a:extLst>
                <a:ext uri="{FF2B5EF4-FFF2-40B4-BE49-F238E27FC236}">
                  <a16:creationId xmlns:a16="http://schemas.microsoft.com/office/drawing/2014/main" id="{95BB659E-B0FD-75A0-105A-7ECF83C67528}"/>
                </a:ext>
              </a:extLst>
            </p:cNvPr>
            <p:cNvSpPr/>
            <p:nvPr/>
          </p:nvSpPr>
          <p:spPr>
            <a:xfrm>
              <a:off x="2506504" y="2384208"/>
              <a:ext cx="2947350" cy="752100"/>
            </a:xfrm>
            <a:prstGeom prst="rect">
              <a:avLst/>
            </a:prstGeom>
            <a:solidFill>
              <a:srgbClr val="FFC000"/>
            </a:solidFill>
            <a:ln w="19050" cap="flat" cmpd="sng">
              <a:solidFill>
                <a:srgbClr val="222222"/>
              </a:solidFill>
              <a:prstDash val="solid"/>
              <a:round/>
              <a:headEnd type="none" w="sm" len="sm"/>
              <a:tailEnd type="none" w="sm" len="sm"/>
            </a:ln>
            <a:effectLst>
              <a:outerShdw dist="76200" dir="2820000" algn="bl" rotWithShape="0">
                <a:srgbClr val="22222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36;p43">
              <a:extLst>
                <a:ext uri="{FF2B5EF4-FFF2-40B4-BE49-F238E27FC236}">
                  <a16:creationId xmlns:a16="http://schemas.microsoft.com/office/drawing/2014/main" id="{B3F28F3A-BA08-D66C-F796-DD208264F63B}"/>
                </a:ext>
              </a:extLst>
            </p:cNvPr>
            <p:cNvSpPr txBox="1"/>
            <p:nvPr/>
          </p:nvSpPr>
          <p:spPr>
            <a:xfrm>
              <a:off x="2860512" y="2390776"/>
              <a:ext cx="2200472" cy="605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fr-FR" sz="2000" b="1" dirty="0">
                  <a:latin typeface="Times New Roman" panose="02020603050405020304" pitchFamily="18" charset="0"/>
                  <a:ea typeface="Source Sans Pro Black" panose="020B0803030403020204" pitchFamily="34" charset="0"/>
                  <a:cs typeface="Times New Roman" panose="02020603050405020304" pitchFamily="18" charset="0"/>
                </a:rPr>
                <a:t>Le piégeage résiduel</a:t>
              </a:r>
            </a:p>
          </p:txBody>
        </p:sp>
      </p:grpSp>
      <p:grpSp>
        <p:nvGrpSpPr>
          <p:cNvPr id="44" name="Groupe 43">
            <a:extLst>
              <a:ext uri="{FF2B5EF4-FFF2-40B4-BE49-F238E27FC236}">
                <a16:creationId xmlns:a16="http://schemas.microsoft.com/office/drawing/2014/main" id="{D2999023-C52D-9DF5-0944-CA600B30CEBA}"/>
              </a:ext>
            </a:extLst>
          </p:cNvPr>
          <p:cNvGrpSpPr/>
          <p:nvPr/>
        </p:nvGrpSpPr>
        <p:grpSpPr>
          <a:xfrm>
            <a:off x="5079733" y="1919235"/>
            <a:ext cx="3692479" cy="1185829"/>
            <a:chOff x="5129729" y="2934480"/>
            <a:chExt cx="1945469" cy="1256362"/>
          </a:xfrm>
        </p:grpSpPr>
        <p:grpSp>
          <p:nvGrpSpPr>
            <p:cNvPr id="7" name="Google Shape;655;p43">
              <a:extLst>
                <a:ext uri="{FF2B5EF4-FFF2-40B4-BE49-F238E27FC236}">
                  <a16:creationId xmlns:a16="http://schemas.microsoft.com/office/drawing/2014/main" id="{F7B62ABE-12D2-E223-7323-9A5F7BA53E4E}"/>
                </a:ext>
              </a:extLst>
            </p:cNvPr>
            <p:cNvGrpSpPr/>
            <p:nvPr/>
          </p:nvGrpSpPr>
          <p:grpSpPr>
            <a:xfrm>
              <a:off x="5903805" y="2934480"/>
              <a:ext cx="442214" cy="403313"/>
              <a:chOff x="7265201" y="4220105"/>
              <a:chExt cx="407645" cy="371785"/>
            </a:xfrm>
          </p:grpSpPr>
          <p:sp>
            <p:nvSpPr>
              <p:cNvPr id="9" name="Google Shape;657;p43">
                <a:extLst>
                  <a:ext uri="{FF2B5EF4-FFF2-40B4-BE49-F238E27FC236}">
                    <a16:creationId xmlns:a16="http://schemas.microsoft.com/office/drawing/2014/main" id="{C8A81D65-8845-DCEE-4E23-777C25A39F37}"/>
                  </a:ext>
                </a:extLst>
              </p:cNvPr>
              <p:cNvSpPr/>
              <p:nvPr/>
            </p:nvSpPr>
            <p:spPr>
              <a:xfrm>
                <a:off x="7409454" y="4408302"/>
                <a:ext cx="48849" cy="38925"/>
              </a:xfrm>
              <a:custGeom>
                <a:avLst/>
                <a:gdLst/>
                <a:ahLst/>
                <a:cxnLst/>
                <a:rect l="l" t="t" r="r" b="b"/>
                <a:pathLst>
                  <a:path w="2151" h="1714" extrusionOk="0">
                    <a:moveTo>
                      <a:pt x="1080" y="1"/>
                    </a:moveTo>
                    <a:cubicBezTo>
                      <a:pt x="482" y="1"/>
                      <a:pt x="0" y="385"/>
                      <a:pt x="0" y="857"/>
                    </a:cubicBezTo>
                    <a:cubicBezTo>
                      <a:pt x="0" y="1330"/>
                      <a:pt x="482" y="1714"/>
                      <a:pt x="1080" y="1714"/>
                    </a:cubicBezTo>
                    <a:cubicBezTo>
                      <a:pt x="1677" y="1714"/>
                      <a:pt x="2150" y="1330"/>
                      <a:pt x="2150" y="857"/>
                    </a:cubicBezTo>
                    <a:cubicBezTo>
                      <a:pt x="2150" y="385"/>
                      <a:pt x="1677" y="1"/>
                      <a:pt x="10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58;p43">
                <a:extLst>
                  <a:ext uri="{FF2B5EF4-FFF2-40B4-BE49-F238E27FC236}">
                    <a16:creationId xmlns:a16="http://schemas.microsoft.com/office/drawing/2014/main" id="{BA7B4BA0-FCE8-7BEB-43B7-A52127D23BEF}"/>
                  </a:ext>
                </a:extLst>
              </p:cNvPr>
              <p:cNvSpPr/>
              <p:nvPr/>
            </p:nvSpPr>
            <p:spPr>
              <a:xfrm>
                <a:off x="7541943" y="4408302"/>
                <a:ext cx="48849" cy="38925"/>
              </a:xfrm>
              <a:custGeom>
                <a:avLst/>
                <a:gdLst/>
                <a:ahLst/>
                <a:cxnLst/>
                <a:rect l="l" t="t" r="r" b="b"/>
                <a:pathLst>
                  <a:path w="2151" h="1714" extrusionOk="0">
                    <a:moveTo>
                      <a:pt x="1071" y="1"/>
                    </a:moveTo>
                    <a:cubicBezTo>
                      <a:pt x="482" y="1"/>
                      <a:pt x="0" y="385"/>
                      <a:pt x="0" y="857"/>
                    </a:cubicBezTo>
                    <a:cubicBezTo>
                      <a:pt x="0" y="1330"/>
                      <a:pt x="482" y="1714"/>
                      <a:pt x="1071" y="1714"/>
                    </a:cubicBezTo>
                    <a:cubicBezTo>
                      <a:pt x="1669" y="1714"/>
                      <a:pt x="2150" y="1330"/>
                      <a:pt x="2150" y="857"/>
                    </a:cubicBezTo>
                    <a:cubicBezTo>
                      <a:pt x="2150" y="385"/>
                      <a:pt x="1669"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9;p43">
                <a:extLst>
                  <a:ext uri="{FF2B5EF4-FFF2-40B4-BE49-F238E27FC236}">
                    <a16:creationId xmlns:a16="http://schemas.microsoft.com/office/drawing/2014/main" id="{005F42A2-F3FD-4DEF-CE99-2434695502FE}"/>
                  </a:ext>
                </a:extLst>
              </p:cNvPr>
              <p:cNvSpPr/>
              <p:nvPr/>
            </p:nvSpPr>
            <p:spPr>
              <a:xfrm>
                <a:off x="7337123" y="4277629"/>
                <a:ext cx="88342" cy="106737"/>
              </a:xfrm>
              <a:custGeom>
                <a:avLst/>
                <a:gdLst/>
                <a:ahLst/>
                <a:cxnLst/>
                <a:rect l="l" t="t" r="r" b="b"/>
                <a:pathLst>
                  <a:path w="3890" h="4700" extrusionOk="0">
                    <a:moveTo>
                      <a:pt x="3248" y="1"/>
                    </a:moveTo>
                    <a:lnTo>
                      <a:pt x="3248" y="1"/>
                    </a:lnTo>
                    <a:cubicBezTo>
                      <a:pt x="1633" y="1027"/>
                      <a:pt x="437" y="2668"/>
                      <a:pt x="0" y="4595"/>
                    </a:cubicBezTo>
                    <a:cubicBezTo>
                      <a:pt x="406" y="4190"/>
                      <a:pt x="643" y="4024"/>
                      <a:pt x="878" y="4024"/>
                    </a:cubicBezTo>
                    <a:cubicBezTo>
                      <a:pt x="964" y="4024"/>
                      <a:pt x="1049" y="4046"/>
                      <a:pt x="1142" y="4087"/>
                    </a:cubicBezTo>
                    <a:cubicBezTo>
                      <a:pt x="1503" y="4238"/>
                      <a:pt x="1631" y="4700"/>
                      <a:pt x="2253" y="4700"/>
                    </a:cubicBezTo>
                    <a:cubicBezTo>
                      <a:pt x="2399" y="4700"/>
                      <a:pt x="2573" y="4674"/>
                      <a:pt x="2784" y="4613"/>
                    </a:cubicBezTo>
                    <a:cubicBezTo>
                      <a:pt x="3890" y="4292"/>
                      <a:pt x="3845" y="2981"/>
                      <a:pt x="3462" y="2311"/>
                    </a:cubicBezTo>
                    <a:cubicBezTo>
                      <a:pt x="3060" y="1633"/>
                      <a:pt x="3328" y="911"/>
                      <a:pt x="3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0;p43">
                <a:extLst>
                  <a:ext uri="{FF2B5EF4-FFF2-40B4-BE49-F238E27FC236}">
                    <a16:creationId xmlns:a16="http://schemas.microsoft.com/office/drawing/2014/main" id="{AD2E9561-7C46-51DE-DF82-C9E3CC15C63C}"/>
                  </a:ext>
                </a:extLst>
              </p:cNvPr>
              <p:cNvSpPr/>
              <p:nvPr/>
            </p:nvSpPr>
            <p:spPr>
              <a:xfrm>
                <a:off x="7339553" y="4455516"/>
                <a:ext cx="93815" cy="111461"/>
              </a:xfrm>
              <a:custGeom>
                <a:avLst/>
                <a:gdLst/>
                <a:ahLst/>
                <a:cxnLst/>
                <a:rect l="l" t="t" r="r" b="b"/>
                <a:pathLst>
                  <a:path w="4131" h="4908" extrusionOk="0">
                    <a:moveTo>
                      <a:pt x="2084" y="0"/>
                    </a:moveTo>
                    <a:cubicBezTo>
                      <a:pt x="1317" y="0"/>
                      <a:pt x="551" y="318"/>
                      <a:pt x="0" y="420"/>
                    </a:cubicBezTo>
                    <a:cubicBezTo>
                      <a:pt x="553" y="2365"/>
                      <a:pt x="1883" y="3979"/>
                      <a:pt x="3640" y="4907"/>
                    </a:cubicBezTo>
                    <a:cubicBezTo>
                      <a:pt x="3613" y="4033"/>
                      <a:pt x="4131" y="3078"/>
                      <a:pt x="4051" y="1829"/>
                    </a:cubicBezTo>
                    <a:cubicBezTo>
                      <a:pt x="4015" y="1285"/>
                      <a:pt x="3578" y="161"/>
                      <a:pt x="2391" y="18"/>
                    </a:cubicBezTo>
                    <a:cubicBezTo>
                      <a:pt x="2289" y="6"/>
                      <a:pt x="2187" y="0"/>
                      <a:pt x="2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1;p43">
                <a:extLst>
                  <a:ext uri="{FF2B5EF4-FFF2-40B4-BE49-F238E27FC236}">
                    <a16:creationId xmlns:a16="http://schemas.microsoft.com/office/drawing/2014/main" id="{F92CF236-1757-80EB-63EA-D770AD908F2E}"/>
                  </a:ext>
                </a:extLst>
              </p:cNvPr>
              <p:cNvSpPr/>
              <p:nvPr/>
            </p:nvSpPr>
            <p:spPr>
              <a:xfrm>
                <a:off x="7519665" y="4279469"/>
                <a:ext cx="142233" cy="101900"/>
              </a:xfrm>
              <a:custGeom>
                <a:avLst/>
                <a:gdLst/>
                <a:ahLst/>
                <a:cxnLst/>
                <a:rect l="l" t="t" r="r" b="b"/>
                <a:pathLst>
                  <a:path w="6263" h="4487" extrusionOk="0">
                    <a:moveTo>
                      <a:pt x="3185" y="0"/>
                    </a:moveTo>
                    <a:cubicBezTo>
                      <a:pt x="2924" y="521"/>
                      <a:pt x="2553" y="987"/>
                      <a:pt x="1713" y="987"/>
                    </a:cubicBezTo>
                    <a:cubicBezTo>
                      <a:pt x="1661" y="987"/>
                      <a:pt x="1608" y="985"/>
                      <a:pt x="1552" y="982"/>
                    </a:cubicBezTo>
                    <a:cubicBezTo>
                      <a:pt x="1534" y="981"/>
                      <a:pt x="1514" y="980"/>
                      <a:pt x="1494" y="980"/>
                    </a:cubicBezTo>
                    <a:cubicBezTo>
                      <a:pt x="975" y="980"/>
                      <a:pt x="0" y="1312"/>
                      <a:pt x="0" y="1999"/>
                    </a:cubicBezTo>
                    <a:cubicBezTo>
                      <a:pt x="0" y="2671"/>
                      <a:pt x="309" y="3588"/>
                      <a:pt x="1321" y="3588"/>
                    </a:cubicBezTo>
                    <a:cubicBezTo>
                      <a:pt x="1384" y="3588"/>
                      <a:pt x="1449" y="3585"/>
                      <a:pt x="1517" y="3578"/>
                    </a:cubicBezTo>
                    <a:cubicBezTo>
                      <a:pt x="2328" y="3491"/>
                      <a:pt x="2809" y="3189"/>
                      <a:pt x="3221" y="3189"/>
                    </a:cubicBezTo>
                    <a:cubicBezTo>
                      <a:pt x="3402" y="3189"/>
                      <a:pt x="3570" y="3247"/>
                      <a:pt x="3747" y="3408"/>
                    </a:cubicBezTo>
                    <a:cubicBezTo>
                      <a:pt x="4176" y="3802"/>
                      <a:pt x="4498" y="4487"/>
                      <a:pt x="5361" y="4487"/>
                    </a:cubicBezTo>
                    <a:cubicBezTo>
                      <a:pt x="5611" y="4487"/>
                      <a:pt x="5906" y="4429"/>
                      <a:pt x="6263" y="4291"/>
                    </a:cubicBezTo>
                    <a:cubicBezTo>
                      <a:pt x="5799" y="2507"/>
                      <a:pt x="4684" y="982"/>
                      <a:pt x="3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2;p43">
                <a:extLst>
                  <a:ext uri="{FF2B5EF4-FFF2-40B4-BE49-F238E27FC236}">
                    <a16:creationId xmlns:a16="http://schemas.microsoft.com/office/drawing/2014/main" id="{3F42CFEB-0F55-603E-7A42-526CAE2FCAEA}"/>
                  </a:ext>
                </a:extLst>
              </p:cNvPr>
              <p:cNvSpPr/>
              <p:nvPr/>
            </p:nvSpPr>
            <p:spPr>
              <a:xfrm>
                <a:off x="7546803" y="4442958"/>
                <a:ext cx="118751" cy="116525"/>
              </a:xfrm>
              <a:custGeom>
                <a:avLst/>
                <a:gdLst/>
                <a:ahLst/>
                <a:cxnLst/>
                <a:rect l="l" t="t" r="r" b="b"/>
                <a:pathLst>
                  <a:path w="5229" h="5131" extrusionOk="0">
                    <a:moveTo>
                      <a:pt x="5228" y="0"/>
                    </a:moveTo>
                    <a:cubicBezTo>
                      <a:pt x="4517" y="263"/>
                      <a:pt x="3586" y="481"/>
                      <a:pt x="2867" y="481"/>
                    </a:cubicBezTo>
                    <a:cubicBezTo>
                      <a:pt x="2729" y="481"/>
                      <a:pt x="2600" y="473"/>
                      <a:pt x="2481" y="455"/>
                    </a:cubicBezTo>
                    <a:cubicBezTo>
                      <a:pt x="2310" y="430"/>
                      <a:pt x="2134" y="417"/>
                      <a:pt x="1957" y="417"/>
                    </a:cubicBezTo>
                    <a:cubicBezTo>
                      <a:pt x="1014" y="417"/>
                      <a:pt x="66" y="779"/>
                      <a:pt x="36" y="1508"/>
                    </a:cubicBezTo>
                    <a:cubicBezTo>
                      <a:pt x="1" y="2365"/>
                      <a:pt x="63" y="2864"/>
                      <a:pt x="928" y="3346"/>
                    </a:cubicBezTo>
                    <a:cubicBezTo>
                      <a:pt x="1383" y="3605"/>
                      <a:pt x="1758" y="4327"/>
                      <a:pt x="1936" y="5130"/>
                    </a:cubicBezTo>
                    <a:cubicBezTo>
                      <a:pt x="3685" y="3997"/>
                      <a:pt x="4916" y="2150"/>
                      <a:pt x="5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3;p43">
                <a:extLst>
                  <a:ext uri="{FF2B5EF4-FFF2-40B4-BE49-F238E27FC236}">
                    <a16:creationId xmlns:a16="http://schemas.microsoft.com/office/drawing/2014/main" id="{E5CD4FEC-2EB6-28C8-9A78-4FE5D5C266AC}"/>
                  </a:ext>
                </a:extLst>
              </p:cNvPr>
              <p:cNvSpPr/>
              <p:nvPr/>
            </p:nvSpPr>
            <p:spPr>
              <a:xfrm>
                <a:off x="7280189" y="4226169"/>
                <a:ext cx="126654" cy="327455"/>
              </a:xfrm>
              <a:custGeom>
                <a:avLst/>
                <a:gdLst/>
                <a:ahLst/>
                <a:cxnLst/>
                <a:rect l="l" t="t" r="r" b="b"/>
                <a:pathLst>
                  <a:path w="5577" h="14419" extrusionOk="0">
                    <a:moveTo>
                      <a:pt x="2780" y="1"/>
                    </a:moveTo>
                    <a:cubicBezTo>
                      <a:pt x="2769" y="1"/>
                      <a:pt x="2759" y="1"/>
                      <a:pt x="2748" y="1"/>
                    </a:cubicBezTo>
                    <a:cubicBezTo>
                      <a:pt x="1785" y="19"/>
                      <a:pt x="1000" y="813"/>
                      <a:pt x="1000" y="1785"/>
                    </a:cubicBezTo>
                    <a:lnTo>
                      <a:pt x="1000" y="9493"/>
                    </a:lnTo>
                    <a:cubicBezTo>
                      <a:pt x="384" y="10010"/>
                      <a:pt x="0" y="10786"/>
                      <a:pt x="0" y="11652"/>
                    </a:cubicBezTo>
                    <a:cubicBezTo>
                      <a:pt x="9" y="13151"/>
                      <a:pt x="1223" y="14391"/>
                      <a:pt x="2721" y="14417"/>
                    </a:cubicBezTo>
                    <a:cubicBezTo>
                      <a:pt x="2748" y="14418"/>
                      <a:pt x="2775" y="14418"/>
                      <a:pt x="2802" y="14418"/>
                    </a:cubicBezTo>
                    <a:cubicBezTo>
                      <a:pt x="4335" y="14418"/>
                      <a:pt x="5576" y="13168"/>
                      <a:pt x="5576" y="11634"/>
                    </a:cubicBezTo>
                    <a:cubicBezTo>
                      <a:pt x="5576" y="10778"/>
                      <a:pt x="5184" y="10010"/>
                      <a:pt x="4568" y="9493"/>
                    </a:cubicBezTo>
                    <a:lnTo>
                      <a:pt x="4568" y="1821"/>
                    </a:lnTo>
                    <a:cubicBezTo>
                      <a:pt x="4568" y="823"/>
                      <a:pt x="3773" y="1"/>
                      <a:pt x="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4;p43">
                <a:extLst>
                  <a:ext uri="{FF2B5EF4-FFF2-40B4-BE49-F238E27FC236}">
                    <a16:creationId xmlns:a16="http://schemas.microsoft.com/office/drawing/2014/main" id="{5A166225-CC5E-7329-2B62-56FA4F05CB29}"/>
                  </a:ext>
                </a:extLst>
              </p:cNvPr>
              <p:cNvSpPr/>
              <p:nvPr/>
            </p:nvSpPr>
            <p:spPr>
              <a:xfrm>
                <a:off x="7313209" y="4320188"/>
                <a:ext cx="59591" cy="200189"/>
              </a:xfrm>
              <a:custGeom>
                <a:avLst/>
                <a:gdLst/>
                <a:ahLst/>
                <a:cxnLst/>
                <a:rect l="l" t="t" r="r" b="b"/>
                <a:pathLst>
                  <a:path w="2624" h="8815" extrusionOk="0">
                    <a:moveTo>
                      <a:pt x="955" y="0"/>
                    </a:moveTo>
                    <a:cubicBezTo>
                      <a:pt x="786" y="0"/>
                      <a:pt x="643" y="134"/>
                      <a:pt x="643" y="304"/>
                    </a:cubicBezTo>
                    <a:lnTo>
                      <a:pt x="643" y="6397"/>
                    </a:lnTo>
                    <a:cubicBezTo>
                      <a:pt x="259" y="6629"/>
                      <a:pt x="1" y="7057"/>
                      <a:pt x="10" y="7548"/>
                    </a:cubicBezTo>
                    <a:cubicBezTo>
                      <a:pt x="36" y="8252"/>
                      <a:pt x="625" y="8814"/>
                      <a:pt x="1330" y="8814"/>
                    </a:cubicBezTo>
                    <a:cubicBezTo>
                      <a:pt x="2044" y="8805"/>
                      <a:pt x="2623" y="8226"/>
                      <a:pt x="2623" y="7512"/>
                    </a:cubicBezTo>
                    <a:cubicBezTo>
                      <a:pt x="2623" y="7039"/>
                      <a:pt x="2365" y="6629"/>
                      <a:pt x="1981" y="6397"/>
                    </a:cubicBezTo>
                    <a:lnTo>
                      <a:pt x="1981" y="304"/>
                    </a:lnTo>
                    <a:cubicBezTo>
                      <a:pt x="1981" y="134"/>
                      <a:pt x="1847" y="0"/>
                      <a:pt x="1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5;p43">
                <a:extLst>
                  <a:ext uri="{FF2B5EF4-FFF2-40B4-BE49-F238E27FC236}">
                    <a16:creationId xmlns:a16="http://schemas.microsoft.com/office/drawing/2014/main" id="{4CF79105-D39F-0953-3BCB-263E19661F1E}"/>
                  </a:ext>
                </a:extLst>
              </p:cNvPr>
              <p:cNvSpPr/>
              <p:nvPr/>
            </p:nvSpPr>
            <p:spPr>
              <a:xfrm>
                <a:off x="7265201" y="4220105"/>
                <a:ext cx="407645" cy="371785"/>
              </a:xfrm>
              <a:custGeom>
                <a:avLst/>
                <a:gdLst/>
                <a:ahLst/>
                <a:cxnLst/>
                <a:rect l="l" t="t" r="r" b="b"/>
                <a:pathLst>
                  <a:path w="17950" h="16371" extrusionOk="0">
                    <a:moveTo>
                      <a:pt x="14479" y="2980"/>
                    </a:moveTo>
                    <a:cubicBezTo>
                      <a:pt x="15755" y="3899"/>
                      <a:pt x="16709" y="5219"/>
                      <a:pt x="17155" y="6745"/>
                    </a:cubicBezTo>
                    <a:cubicBezTo>
                      <a:pt x="16930" y="6814"/>
                      <a:pt x="16737" y="6845"/>
                      <a:pt x="16570" y="6845"/>
                    </a:cubicBezTo>
                    <a:cubicBezTo>
                      <a:pt x="15841" y="6845"/>
                      <a:pt x="15595" y="6263"/>
                      <a:pt x="15130" y="5835"/>
                    </a:cubicBezTo>
                    <a:cubicBezTo>
                      <a:pt x="14898" y="5619"/>
                      <a:pt x="14667" y="5547"/>
                      <a:pt x="14433" y="5547"/>
                    </a:cubicBezTo>
                    <a:cubicBezTo>
                      <a:pt x="14192" y="5547"/>
                      <a:pt x="13948" y="5624"/>
                      <a:pt x="13694" y="5701"/>
                    </a:cubicBezTo>
                    <a:cubicBezTo>
                      <a:pt x="13418" y="5790"/>
                      <a:pt x="13096" y="5888"/>
                      <a:pt x="12695" y="5933"/>
                    </a:cubicBezTo>
                    <a:cubicBezTo>
                      <a:pt x="12637" y="5939"/>
                      <a:pt x="12582" y="5942"/>
                      <a:pt x="12527" y="5942"/>
                    </a:cubicBezTo>
                    <a:cubicBezTo>
                      <a:pt x="12255" y="5942"/>
                      <a:pt x="12029" y="5866"/>
                      <a:pt x="11865" y="5710"/>
                    </a:cubicBezTo>
                    <a:cubicBezTo>
                      <a:pt x="11607" y="5487"/>
                      <a:pt x="11455" y="5076"/>
                      <a:pt x="11455" y="4613"/>
                    </a:cubicBezTo>
                    <a:cubicBezTo>
                      <a:pt x="11455" y="4151"/>
                      <a:pt x="12234" y="3853"/>
                      <a:pt x="12692" y="3853"/>
                    </a:cubicBezTo>
                    <a:cubicBezTo>
                      <a:pt x="12711" y="3853"/>
                      <a:pt x="12730" y="3853"/>
                      <a:pt x="12748" y="3854"/>
                    </a:cubicBezTo>
                    <a:cubicBezTo>
                      <a:pt x="12809" y="3858"/>
                      <a:pt x="12867" y="3860"/>
                      <a:pt x="12924" y="3860"/>
                    </a:cubicBezTo>
                    <a:cubicBezTo>
                      <a:pt x="13763" y="3860"/>
                      <a:pt x="14203" y="3440"/>
                      <a:pt x="14479" y="2980"/>
                    </a:cubicBezTo>
                    <a:close/>
                    <a:moveTo>
                      <a:pt x="6156" y="3016"/>
                    </a:moveTo>
                    <a:lnTo>
                      <a:pt x="6156" y="3016"/>
                    </a:lnTo>
                    <a:cubicBezTo>
                      <a:pt x="6147" y="3712"/>
                      <a:pt x="6022" y="4345"/>
                      <a:pt x="6388" y="4969"/>
                    </a:cubicBezTo>
                    <a:cubicBezTo>
                      <a:pt x="6584" y="5308"/>
                      <a:pt x="6691" y="5888"/>
                      <a:pt x="6513" y="6325"/>
                    </a:cubicBezTo>
                    <a:cubicBezTo>
                      <a:pt x="6397" y="6620"/>
                      <a:pt x="6174" y="6807"/>
                      <a:pt x="5861" y="6896"/>
                    </a:cubicBezTo>
                    <a:cubicBezTo>
                      <a:pt x="5719" y="6941"/>
                      <a:pt x="5585" y="6959"/>
                      <a:pt x="5469" y="6968"/>
                    </a:cubicBezTo>
                    <a:lnTo>
                      <a:pt x="5469" y="3578"/>
                    </a:lnTo>
                    <a:cubicBezTo>
                      <a:pt x="5692" y="3373"/>
                      <a:pt x="5924" y="3185"/>
                      <a:pt x="6156" y="3016"/>
                    </a:cubicBezTo>
                    <a:close/>
                    <a:moveTo>
                      <a:pt x="7350" y="7840"/>
                    </a:moveTo>
                    <a:cubicBezTo>
                      <a:pt x="7290" y="7840"/>
                      <a:pt x="7230" y="7861"/>
                      <a:pt x="7182" y="7904"/>
                    </a:cubicBezTo>
                    <a:cubicBezTo>
                      <a:pt x="7075" y="7994"/>
                      <a:pt x="7066" y="8163"/>
                      <a:pt x="7164" y="8270"/>
                    </a:cubicBezTo>
                    <a:cubicBezTo>
                      <a:pt x="7369" y="8502"/>
                      <a:pt x="7664" y="8636"/>
                      <a:pt x="7976" y="8636"/>
                    </a:cubicBezTo>
                    <a:cubicBezTo>
                      <a:pt x="8288" y="8636"/>
                      <a:pt x="8591" y="8502"/>
                      <a:pt x="8796" y="8270"/>
                    </a:cubicBezTo>
                    <a:cubicBezTo>
                      <a:pt x="8886" y="8163"/>
                      <a:pt x="8877" y="7994"/>
                      <a:pt x="8770" y="7904"/>
                    </a:cubicBezTo>
                    <a:cubicBezTo>
                      <a:pt x="8722" y="7861"/>
                      <a:pt x="8664" y="7840"/>
                      <a:pt x="8605" y="7840"/>
                    </a:cubicBezTo>
                    <a:cubicBezTo>
                      <a:pt x="8532" y="7840"/>
                      <a:pt x="8458" y="7872"/>
                      <a:pt x="8404" y="7931"/>
                    </a:cubicBezTo>
                    <a:cubicBezTo>
                      <a:pt x="8292" y="8060"/>
                      <a:pt x="8136" y="8125"/>
                      <a:pt x="7979" y="8125"/>
                    </a:cubicBezTo>
                    <a:cubicBezTo>
                      <a:pt x="7822" y="8125"/>
                      <a:pt x="7664" y="8060"/>
                      <a:pt x="7548" y="7931"/>
                    </a:cubicBezTo>
                    <a:cubicBezTo>
                      <a:pt x="7498" y="7872"/>
                      <a:pt x="7424" y="7840"/>
                      <a:pt x="7350" y="7840"/>
                    </a:cubicBezTo>
                    <a:close/>
                    <a:moveTo>
                      <a:pt x="12084" y="7840"/>
                    </a:moveTo>
                    <a:cubicBezTo>
                      <a:pt x="12025" y="7840"/>
                      <a:pt x="11967" y="7861"/>
                      <a:pt x="11919" y="7904"/>
                    </a:cubicBezTo>
                    <a:cubicBezTo>
                      <a:pt x="11812" y="7994"/>
                      <a:pt x="11803" y="8163"/>
                      <a:pt x="11892" y="8270"/>
                    </a:cubicBezTo>
                    <a:cubicBezTo>
                      <a:pt x="12097" y="8502"/>
                      <a:pt x="12401" y="8636"/>
                      <a:pt x="12713" y="8636"/>
                    </a:cubicBezTo>
                    <a:cubicBezTo>
                      <a:pt x="13025" y="8636"/>
                      <a:pt x="13328" y="8502"/>
                      <a:pt x="13534" y="8270"/>
                    </a:cubicBezTo>
                    <a:cubicBezTo>
                      <a:pt x="13623" y="8163"/>
                      <a:pt x="13614" y="7994"/>
                      <a:pt x="13507" y="7904"/>
                    </a:cubicBezTo>
                    <a:cubicBezTo>
                      <a:pt x="13459" y="7861"/>
                      <a:pt x="13401" y="7840"/>
                      <a:pt x="13342" y="7840"/>
                    </a:cubicBezTo>
                    <a:cubicBezTo>
                      <a:pt x="13269" y="7840"/>
                      <a:pt x="13195" y="7872"/>
                      <a:pt x="13141" y="7931"/>
                    </a:cubicBezTo>
                    <a:cubicBezTo>
                      <a:pt x="13034" y="8056"/>
                      <a:pt x="12873" y="8127"/>
                      <a:pt x="12713" y="8127"/>
                    </a:cubicBezTo>
                    <a:cubicBezTo>
                      <a:pt x="12552" y="8127"/>
                      <a:pt x="12392" y="8056"/>
                      <a:pt x="12285" y="7931"/>
                    </a:cubicBezTo>
                    <a:cubicBezTo>
                      <a:pt x="12230" y="7872"/>
                      <a:pt x="12157" y="7840"/>
                      <a:pt x="12084" y="7840"/>
                    </a:cubicBezTo>
                    <a:close/>
                    <a:moveTo>
                      <a:pt x="10349" y="8565"/>
                    </a:moveTo>
                    <a:cubicBezTo>
                      <a:pt x="9885" y="8565"/>
                      <a:pt x="9457" y="8805"/>
                      <a:pt x="9162" y="9225"/>
                    </a:cubicBezTo>
                    <a:cubicBezTo>
                      <a:pt x="9082" y="9341"/>
                      <a:pt x="9109" y="9501"/>
                      <a:pt x="9225" y="9582"/>
                    </a:cubicBezTo>
                    <a:cubicBezTo>
                      <a:pt x="9269" y="9617"/>
                      <a:pt x="9323" y="9626"/>
                      <a:pt x="9376" y="9626"/>
                    </a:cubicBezTo>
                    <a:cubicBezTo>
                      <a:pt x="9457" y="9626"/>
                      <a:pt x="9537" y="9590"/>
                      <a:pt x="9590" y="9519"/>
                    </a:cubicBezTo>
                    <a:cubicBezTo>
                      <a:pt x="9778" y="9243"/>
                      <a:pt x="10063" y="9073"/>
                      <a:pt x="10349" y="9073"/>
                    </a:cubicBezTo>
                    <a:cubicBezTo>
                      <a:pt x="10634" y="9073"/>
                      <a:pt x="10911" y="9243"/>
                      <a:pt x="11107" y="9519"/>
                    </a:cubicBezTo>
                    <a:cubicBezTo>
                      <a:pt x="11156" y="9590"/>
                      <a:pt x="11235" y="9628"/>
                      <a:pt x="11316" y="9628"/>
                    </a:cubicBezTo>
                    <a:cubicBezTo>
                      <a:pt x="11367" y="9628"/>
                      <a:pt x="11419" y="9613"/>
                      <a:pt x="11464" y="9582"/>
                    </a:cubicBezTo>
                    <a:cubicBezTo>
                      <a:pt x="11580" y="9501"/>
                      <a:pt x="11607" y="9341"/>
                      <a:pt x="11526" y="9225"/>
                    </a:cubicBezTo>
                    <a:cubicBezTo>
                      <a:pt x="11232" y="8805"/>
                      <a:pt x="10804" y="8565"/>
                      <a:pt x="10349" y="8565"/>
                    </a:cubicBezTo>
                    <a:close/>
                    <a:moveTo>
                      <a:pt x="3810" y="4648"/>
                    </a:moveTo>
                    <a:cubicBezTo>
                      <a:pt x="3836" y="4648"/>
                      <a:pt x="3863" y="4666"/>
                      <a:pt x="3863" y="4693"/>
                    </a:cubicBezTo>
                    <a:lnTo>
                      <a:pt x="3863" y="10786"/>
                    </a:lnTo>
                    <a:cubicBezTo>
                      <a:pt x="3863" y="10875"/>
                      <a:pt x="3908" y="10964"/>
                      <a:pt x="3979" y="11009"/>
                    </a:cubicBezTo>
                    <a:cubicBezTo>
                      <a:pt x="4300" y="11196"/>
                      <a:pt x="4497" y="11535"/>
                      <a:pt x="4497" y="11901"/>
                    </a:cubicBezTo>
                    <a:cubicBezTo>
                      <a:pt x="4497" y="12472"/>
                      <a:pt x="4033" y="12936"/>
                      <a:pt x="3462" y="12945"/>
                    </a:cubicBezTo>
                    <a:cubicBezTo>
                      <a:pt x="2891" y="12945"/>
                      <a:pt x="2418" y="12490"/>
                      <a:pt x="2400" y="11937"/>
                    </a:cubicBezTo>
                    <a:cubicBezTo>
                      <a:pt x="2391" y="11553"/>
                      <a:pt x="2587" y="11205"/>
                      <a:pt x="2909" y="11009"/>
                    </a:cubicBezTo>
                    <a:cubicBezTo>
                      <a:pt x="2989" y="10964"/>
                      <a:pt x="3033" y="10875"/>
                      <a:pt x="3033" y="10786"/>
                    </a:cubicBezTo>
                    <a:lnTo>
                      <a:pt x="3033" y="4693"/>
                    </a:lnTo>
                    <a:cubicBezTo>
                      <a:pt x="3033" y="4666"/>
                      <a:pt x="3060" y="4648"/>
                      <a:pt x="3087" y="4648"/>
                    </a:cubicBezTo>
                    <a:close/>
                    <a:moveTo>
                      <a:pt x="3087" y="4131"/>
                    </a:moveTo>
                    <a:cubicBezTo>
                      <a:pt x="2775" y="4131"/>
                      <a:pt x="2525" y="4381"/>
                      <a:pt x="2525" y="4693"/>
                    </a:cubicBezTo>
                    <a:lnTo>
                      <a:pt x="2525" y="10652"/>
                    </a:lnTo>
                    <a:cubicBezTo>
                      <a:pt x="2115" y="10955"/>
                      <a:pt x="1874" y="11437"/>
                      <a:pt x="1892" y="11946"/>
                    </a:cubicBezTo>
                    <a:cubicBezTo>
                      <a:pt x="1909" y="12784"/>
                      <a:pt x="2614" y="13453"/>
                      <a:pt x="3444" y="13453"/>
                    </a:cubicBezTo>
                    <a:cubicBezTo>
                      <a:pt x="4309" y="13453"/>
                      <a:pt x="5005" y="12757"/>
                      <a:pt x="5005" y="11901"/>
                    </a:cubicBezTo>
                    <a:cubicBezTo>
                      <a:pt x="5005" y="11410"/>
                      <a:pt x="4764" y="10946"/>
                      <a:pt x="4372" y="10652"/>
                    </a:cubicBezTo>
                    <a:lnTo>
                      <a:pt x="4372" y="4693"/>
                    </a:lnTo>
                    <a:cubicBezTo>
                      <a:pt x="4372" y="4381"/>
                      <a:pt x="4122" y="4131"/>
                      <a:pt x="3810" y="4131"/>
                    </a:cubicBezTo>
                    <a:close/>
                    <a:moveTo>
                      <a:pt x="17298" y="10197"/>
                    </a:moveTo>
                    <a:lnTo>
                      <a:pt x="17298" y="10197"/>
                    </a:lnTo>
                    <a:cubicBezTo>
                      <a:pt x="16932" y="11963"/>
                      <a:pt x="15907" y="13498"/>
                      <a:pt x="14497" y="14524"/>
                    </a:cubicBezTo>
                    <a:cubicBezTo>
                      <a:pt x="14265" y="13757"/>
                      <a:pt x="13881" y="13177"/>
                      <a:pt x="13453" y="12936"/>
                    </a:cubicBezTo>
                    <a:cubicBezTo>
                      <a:pt x="12722" y="12525"/>
                      <a:pt x="12659" y="12151"/>
                      <a:pt x="12695" y="11330"/>
                    </a:cubicBezTo>
                    <a:cubicBezTo>
                      <a:pt x="12704" y="11161"/>
                      <a:pt x="12784" y="11009"/>
                      <a:pt x="12936" y="10884"/>
                    </a:cubicBezTo>
                    <a:cubicBezTo>
                      <a:pt x="13244" y="10632"/>
                      <a:pt x="13794" y="10484"/>
                      <a:pt x="14370" y="10484"/>
                    </a:cubicBezTo>
                    <a:cubicBezTo>
                      <a:pt x="14528" y="10484"/>
                      <a:pt x="14688" y="10495"/>
                      <a:pt x="14845" y="10518"/>
                    </a:cubicBezTo>
                    <a:cubicBezTo>
                      <a:pt x="14981" y="10539"/>
                      <a:pt x="15127" y="10548"/>
                      <a:pt x="15280" y="10548"/>
                    </a:cubicBezTo>
                    <a:cubicBezTo>
                      <a:pt x="15920" y="10548"/>
                      <a:pt x="16679" y="10384"/>
                      <a:pt x="17298" y="10197"/>
                    </a:cubicBezTo>
                    <a:close/>
                    <a:moveTo>
                      <a:pt x="6316" y="10893"/>
                    </a:moveTo>
                    <a:cubicBezTo>
                      <a:pt x="6870" y="11268"/>
                      <a:pt x="7048" y="11946"/>
                      <a:pt x="7066" y="12213"/>
                    </a:cubicBezTo>
                    <a:cubicBezTo>
                      <a:pt x="7137" y="13230"/>
                      <a:pt x="6780" y="14051"/>
                      <a:pt x="6682" y="14845"/>
                    </a:cubicBezTo>
                    <a:cubicBezTo>
                      <a:pt x="6299" y="14613"/>
                      <a:pt x="5942" y="14354"/>
                      <a:pt x="5612" y="14051"/>
                    </a:cubicBezTo>
                    <a:cubicBezTo>
                      <a:pt x="6441" y="13203"/>
                      <a:pt x="6700" y="11981"/>
                      <a:pt x="6316" y="10893"/>
                    </a:cubicBezTo>
                    <a:close/>
                    <a:moveTo>
                      <a:pt x="3429" y="0"/>
                    </a:moveTo>
                    <a:cubicBezTo>
                      <a:pt x="2302" y="0"/>
                      <a:pt x="1392" y="921"/>
                      <a:pt x="1392" y="2043"/>
                    </a:cubicBezTo>
                    <a:lnTo>
                      <a:pt x="1392" y="9653"/>
                    </a:lnTo>
                    <a:cubicBezTo>
                      <a:pt x="0" y="10911"/>
                      <a:pt x="54" y="13132"/>
                      <a:pt x="1553" y="14310"/>
                    </a:cubicBezTo>
                    <a:cubicBezTo>
                      <a:pt x="1599" y="14348"/>
                      <a:pt x="1657" y="14367"/>
                      <a:pt x="1714" y="14367"/>
                    </a:cubicBezTo>
                    <a:cubicBezTo>
                      <a:pt x="1790" y="14367"/>
                      <a:pt x="1864" y="14335"/>
                      <a:pt x="1909" y="14274"/>
                    </a:cubicBezTo>
                    <a:cubicBezTo>
                      <a:pt x="1999" y="14158"/>
                      <a:pt x="1981" y="13997"/>
                      <a:pt x="1865" y="13908"/>
                    </a:cubicBezTo>
                    <a:cubicBezTo>
                      <a:pt x="598" y="12909"/>
                      <a:pt x="571" y="11000"/>
                      <a:pt x="1811" y="9965"/>
                    </a:cubicBezTo>
                    <a:cubicBezTo>
                      <a:pt x="1865" y="9921"/>
                      <a:pt x="1901" y="9849"/>
                      <a:pt x="1901" y="9769"/>
                    </a:cubicBezTo>
                    <a:lnTo>
                      <a:pt x="1901" y="2070"/>
                    </a:lnTo>
                    <a:cubicBezTo>
                      <a:pt x="1901" y="1204"/>
                      <a:pt x="2589" y="507"/>
                      <a:pt x="3437" y="507"/>
                    </a:cubicBezTo>
                    <a:cubicBezTo>
                      <a:pt x="3463" y="507"/>
                      <a:pt x="3489" y="508"/>
                      <a:pt x="3515" y="509"/>
                    </a:cubicBezTo>
                    <a:cubicBezTo>
                      <a:pt x="4318" y="562"/>
                      <a:pt x="4960" y="1223"/>
                      <a:pt x="4960" y="2034"/>
                    </a:cubicBezTo>
                    <a:lnTo>
                      <a:pt x="4960" y="9769"/>
                    </a:lnTo>
                    <a:cubicBezTo>
                      <a:pt x="4960" y="9849"/>
                      <a:pt x="4996" y="9921"/>
                      <a:pt x="5050" y="9965"/>
                    </a:cubicBezTo>
                    <a:cubicBezTo>
                      <a:pt x="5630" y="10456"/>
                      <a:pt x="5960" y="11161"/>
                      <a:pt x="5960" y="11910"/>
                    </a:cubicBezTo>
                    <a:cubicBezTo>
                      <a:pt x="5960" y="13334"/>
                      <a:pt x="4800" y="14449"/>
                      <a:pt x="3438" y="14449"/>
                    </a:cubicBezTo>
                    <a:cubicBezTo>
                      <a:pt x="3246" y="14449"/>
                      <a:pt x="3051" y="14427"/>
                      <a:pt x="2855" y="14381"/>
                    </a:cubicBezTo>
                    <a:cubicBezTo>
                      <a:pt x="2837" y="14378"/>
                      <a:pt x="2819" y="14376"/>
                      <a:pt x="2801" y="14376"/>
                    </a:cubicBezTo>
                    <a:cubicBezTo>
                      <a:pt x="2680" y="14376"/>
                      <a:pt x="2574" y="14453"/>
                      <a:pt x="2543" y="14577"/>
                    </a:cubicBezTo>
                    <a:cubicBezTo>
                      <a:pt x="2516" y="14711"/>
                      <a:pt x="2596" y="14854"/>
                      <a:pt x="2739" y="14890"/>
                    </a:cubicBezTo>
                    <a:cubicBezTo>
                      <a:pt x="2963" y="14940"/>
                      <a:pt x="3192" y="14965"/>
                      <a:pt x="3421" y="14965"/>
                    </a:cubicBezTo>
                    <a:cubicBezTo>
                      <a:pt x="4047" y="14965"/>
                      <a:pt x="4672" y="14776"/>
                      <a:pt x="5201" y="14390"/>
                    </a:cubicBezTo>
                    <a:cubicBezTo>
                      <a:pt x="6611" y="15675"/>
                      <a:pt x="8422" y="16370"/>
                      <a:pt x="10331" y="16370"/>
                    </a:cubicBezTo>
                    <a:cubicBezTo>
                      <a:pt x="14542" y="16370"/>
                      <a:pt x="17949" y="12972"/>
                      <a:pt x="17949" y="8761"/>
                    </a:cubicBezTo>
                    <a:cubicBezTo>
                      <a:pt x="17949" y="5781"/>
                      <a:pt x="16228" y="3123"/>
                      <a:pt x="13578" y="1865"/>
                    </a:cubicBezTo>
                    <a:cubicBezTo>
                      <a:pt x="13543" y="1851"/>
                      <a:pt x="13507" y="1844"/>
                      <a:pt x="13471" y="1844"/>
                    </a:cubicBezTo>
                    <a:cubicBezTo>
                      <a:pt x="13371" y="1844"/>
                      <a:pt x="13276" y="1898"/>
                      <a:pt x="13230" y="1990"/>
                    </a:cubicBezTo>
                    <a:cubicBezTo>
                      <a:pt x="13168" y="2124"/>
                      <a:pt x="13230" y="2275"/>
                      <a:pt x="13355" y="2338"/>
                    </a:cubicBezTo>
                    <a:cubicBezTo>
                      <a:pt x="13587" y="2445"/>
                      <a:pt x="13810" y="2570"/>
                      <a:pt x="14033" y="2703"/>
                    </a:cubicBezTo>
                    <a:cubicBezTo>
                      <a:pt x="13790" y="3097"/>
                      <a:pt x="13477" y="3349"/>
                      <a:pt x="12879" y="3349"/>
                    </a:cubicBezTo>
                    <a:cubicBezTo>
                      <a:pt x="12839" y="3349"/>
                      <a:pt x="12799" y="3348"/>
                      <a:pt x="12757" y="3346"/>
                    </a:cubicBezTo>
                    <a:cubicBezTo>
                      <a:pt x="12729" y="3344"/>
                      <a:pt x="12699" y="3343"/>
                      <a:pt x="12668" y="3343"/>
                    </a:cubicBezTo>
                    <a:cubicBezTo>
                      <a:pt x="12248" y="3343"/>
                      <a:pt x="11642" y="3514"/>
                      <a:pt x="11277" y="3863"/>
                    </a:cubicBezTo>
                    <a:cubicBezTo>
                      <a:pt x="11045" y="4077"/>
                      <a:pt x="10929" y="4336"/>
                      <a:pt x="10929" y="4613"/>
                    </a:cubicBezTo>
                    <a:cubicBezTo>
                      <a:pt x="10929" y="4907"/>
                      <a:pt x="10982" y="5630"/>
                      <a:pt x="11500" y="6093"/>
                    </a:cubicBezTo>
                    <a:cubicBezTo>
                      <a:pt x="11798" y="6362"/>
                      <a:pt x="12147" y="6459"/>
                      <a:pt x="12518" y="6459"/>
                    </a:cubicBezTo>
                    <a:cubicBezTo>
                      <a:pt x="12946" y="6459"/>
                      <a:pt x="13402" y="6330"/>
                      <a:pt x="13837" y="6192"/>
                    </a:cubicBezTo>
                    <a:cubicBezTo>
                      <a:pt x="14090" y="6110"/>
                      <a:pt x="14262" y="6061"/>
                      <a:pt x="14403" y="6061"/>
                    </a:cubicBezTo>
                    <a:cubicBezTo>
                      <a:pt x="14540" y="6061"/>
                      <a:pt x="14646" y="6108"/>
                      <a:pt x="14765" y="6218"/>
                    </a:cubicBezTo>
                    <a:cubicBezTo>
                      <a:pt x="15169" y="6586"/>
                      <a:pt x="15562" y="7361"/>
                      <a:pt x="16553" y="7361"/>
                    </a:cubicBezTo>
                    <a:cubicBezTo>
                      <a:pt x="16763" y="7361"/>
                      <a:pt x="17001" y="7326"/>
                      <a:pt x="17271" y="7244"/>
                    </a:cubicBezTo>
                    <a:cubicBezTo>
                      <a:pt x="17441" y="8020"/>
                      <a:pt x="17477" y="8832"/>
                      <a:pt x="17379" y="9626"/>
                    </a:cubicBezTo>
                    <a:cubicBezTo>
                      <a:pt x="16719" y="9849"/>
                      <a:pt x="15899" y="10034"/>
                      <a:pt x="15267" y="10034"/>
                    </a:cubicBezTo>
                    <a:cubicBezTo>
                      <a:pt x="15138" y="10034"/>
                      <a:pt x="15017" y="10026"/>
                      <a:pt x="14907" y="10010"/>
                    </a:cubicBezTo>
                    <a:cubicBezTo>
                      <a:pt x="14736" y="9985"/>
                      <a:pt x="14551" y="9972"/>
                      <a:pt x="14361" y="9972"/>
                    </a:cubicBezTo>
                    <a:cubicBezTo>
                      <a:pt x="13728" y="9972"/>
                      <a:pt x="13036" y="10119"/>
                      <a:pt x="12597" y="10483"/>
                    </a:cubicBezTo>
                    <a:cubicBezTo>
                      <a:pt x="12329" y="10706"/>
                      <a:pt x="12178" y="10991"/>
                      <a:pt x="12169" y="11312"/>
                    </a:cubicBezTo>
                    <a:cubicBezTo>
                      <a:pt x="12133" y="12169"/>
                      <a:pt x="12178" y="12829"/>
                      <a:pt x="13186" y="13382"/>
                    </a:cubicBezTo>
                    <a:cubicBezTo>
                      <a:pt x="13525" y="13569"/>
                      <a:pt x="13846" y="14122"/>
                      <a:pt x="14024" y="14818"/>
                    </a:cubicBezTo>
                    <a:cubicBezTo>
                      <a:pt x="12887" y="15518"/>
                      <a:pt x="11606" y="15860"/>
                      <a:pt x="10332" y="15860"/>
                    </a:cubicBezTo>
                    <a:cubicBezTo>
                      <a:pt x="9236" y="15860"/>
                      <a:pt x="8145" y="15607"/>
                      <a:pt x="7155" y="15113"/>
                    </a:cubicBezTo>
                    <a:cubicBezTo>
                      <a:pt x="7200" y="14327"/>
                      <a:pt x="7646" y="13382"/>
                      <a:pt x="7565" y="12178"/>
                    </a:cubicBezTo>
                    <a:cubicBezTo>
                      <a:pt x="7521" y="11535"/>
                      <a:pt x="7039" y="10447"/>
                      <a:pt x="5933" y="10179"/>
                    </a:cubicBezTo>
                    <a:cubicBezTo>
                      <a:pt x="5799" y="9983"/>
                      <a:pt x="5647" y="9813"/>
                      <a:pt x="5469" y="9653"/>
                    </a:cubicBezTo>
                    <a:lnTo>
                      <a:pt x="5469" y="7476"/>
                    </a:lnTo>
                    <a:cubicBezTo>
                      <a:pt x="5630" y="7476"/>
                      <a:pt x="5808" y="7440"/>
                      <a:pt x="6004" y="7387"/>
                    </a:cubicBezTo>
                    <a:cubicBezTo>
                      <a:pt x="6468" y="7253"/>
                      <a:pt x="6807" y="6950"/>
                      <a:pt x="6986" y="6513"/>
                    </a:cubicBezTo>
                    <a:cubicBezTo>
                      <a:pt x="7235" y="5888"/>
                      <a:pt x="7084" y="5148"/>
                      <a:pt x="6834" y="4711"/>
                    </a:cubicBezTo>
                    <a:cubicBezTo>
                      <a:pt x="6504" y="4149"/>
                      <a:pt x="6709" y="3524"/>
                      <a:pt x="6664" y="2677"/>
                    </a:cubicBezTo>
                    <a:cubicBezTo>
                      <a:pt x="7797" y="1992"/>
                      <a:pt x="9063" y="1663"/>
                      <a:pt x="10316" y="1663"/>
                    </a:cubicBezTo>
                    <a:cubicBezTo>
                      <a:pt x="10958" y="1663"/>
                      <a:pt x="11597" y="1749"/>
                      <a:pt x="12213" y="1918"/>
                    </a:cubicBezTo>
                    <a:cubicBezTo>
                      <a:pt x="12235" y="1924"/>
                      <a:pt x="12257" y="1927"/>
                      <a:pt x="12278" y="1927"/>
                    </a:cubicBezTo>
                    <a:cubicBezTo>
                      <a:pt x="12390" y="1927"/>
                      <a:pt x="12496" y="1852"/>
                      <a:pt x="12525" y="1740"/>
                    </a:cubicBezTo>
                    <a:cubicBezTo>
                      <a:pt x="12561" y="1597"/>
                      <a:pt x="12481" y="1463"/>
                      <a:pt x="12347" y="1419"/>
                    </a:cubicBezTo>
                    <a:cubicBezTo>
                      <a:pt x="11691" y="1239"/>
                      <a:pt x="11012" y="1148"/>
                      <a:pt x="10332" y="1148"/>
                    </a:cubicBezTo>
                    <a:cubicBezTo>
                      <a:pt x="8616" y="1148"/>
                      <a:pt x="6887" y="1724"/>
                      <a:pt x="5469" y="2900"/>
                    </a:cubicBezTo>
                    <a:lnTo>
                      <a:pt x="5469" y="2079"/>
                    </a:lnTo>
                    <a:cubicBezTo>
                      <a:pt x="5469" y="955"/>
                      <a:pt x="4586" y="18"/>
                      <a:pt x="3462" y="0"/>
                    </a:cubicBezTo>
                    <a:cubicBezTo>
                      <a:pt x="3451" y="0"/>
                      <a:pt x="3440" y="0"/>
                      <a:pt x="3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34;p43">
              <a:extLst>
                <a:ext uri="{FF2B5EF4-FFF2-40B4-BE49-F238E27FC236}">
                  <a16:creationId xmlns:a16="http://schemas.microsoft.com/office/drawing/2014/main" id="{87CF10AE-C3B4-CDA6-DA99-CBEA400D905A}"/>
                </a:ext>
              </a:extLst>
            </p:cNvPr>
            <p:cNvSpPr/>
            <p:nvPr/>
          </p:nvSpPr>
          <p:spPr>
            <a:xfrm>
              <a:off x="5129729" y="3125509"/>
              <a:ext cx="1811237" cy="1065333"/>
            </a:xfrm>
            <a:prstGeom prst="rect">
              <a:avLst/>
            </a:prstGeom>
            <a:solidFill>
              <a:srgbClr val="FFC00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sz="2000" b="1" dirty="0">
                  <a:latin typeface="Times New Roman" panose="02020603050405020304" pitchFamily="18" charset="0"/>
                  <a:ea typeface="Source Sans Pro Black" panose="020B0803030403020204" pitchFamily="34" charset="0"/>
                  <a:cs typeface="Times New Roman" panose="02020603050405020304" pitchFamily="18" charset="0"/>
                </a:rPr>
                <a:t>Piégeage structurale </a:t>
              </a:r>
              <a:endParaRPr sz="2000" b="1" dirty="0">
                <a:latin typeface="Times New Roman" panose="02020603050405020304" pitchFamily="18" charset="0"/>
                <a:ea typeface="Source Sans Pro Black" panose="020B0803030403020204" pitchFamily="34" charset="0"/>
                <a:cs typeface="Times New Roman" panose="02020603050405020304" pitchFamily="18" charset="0"/>
              </a:endParaRPr>
            </a:p>
          </p:txBody>
        </p:sp>
        <p:grpSp>
          <p:nvGrpSpPr>
            <p:cNvPr id="19" name="Google Shape;600;p43">
              <a:extLst>
                <a:ext uri="{FF2B5EF4-FFF2-40B4-BE49-F238E27FC236}">
                  <a16:creationId xmlns:a16="http://schemas.microsoft.com/office/drawing/2014/main" id="{F9A0D76B-496C-7BF9-14AC-5DAA93A26B78}"/>
                </a:ext>
              </a:extLst>
            </p:cNvPr>
            <p:cNvGrpSpPr/>
            <p:nvPr/>
          </p:nvGrpSpPr>
          <p:grpSpPr>
            <a:xfrm>
              <a:off x="6628797" y="3783094"/>
              <a:ext cx="446401" cy="343743"/>
              <a:chOff x="1464458" y="2992383"/>
              <a:chExt cx="411505" cy="316873"/>
            </a:xfrm>
          </p:grpSpPr>
          <p:sp>
            <p:nvSpPr>
              <p:cNvPr id="20" name="Google Shape;601;p43">
                <a:extLst>
                  <a:ext uri="{FF2B5EF4-FFF2-40B4-BE49-F238E27FC236}">
                    <a16:creationId xmlns:a16="http://schemas.microsoft.com/office/drawing/2014/main" id="{30063880-67D9-F0DB-2608-3E1B14C4E4E6}"/>
                  </a:ext>
                </a:extLst>
              </p:cNvPr>
              <p:cNvSpPr/>
              <p:nvPr/>
            </p:nvSpPr>
            <p:spPr>
              <a:xfrm>
                <a:off x="1471975" y="3018704"/>
                <a:ext cx="180522" cy="70946"/>
              </a:xfrm>
              <a:custGeom>
                <a:avLst/>
                <a:gdLst/>
                <a:ahLst/>
                <a:cxnLst/>
                <a:rect l="l" t="t" r="r" b="b"/>
                <a:pathLst>
                  <a:path w="7949" h="3124" extrusionOk="0">
                    <a:moveTo>
                      <a:pt x="4300" y="1"/>
                    </a:moveTo>
                    <a:cubicBezTo>
                      <a:pt x="3381" y="1"/>
                      <a:pt x="2569" y="456"/>
                      <a:pt x="2079" y="1152"/>
                    </a:cubicBezTo>
                    <a:cubicBezTo>
                      <a:pt x="1989" y="1277"/>
                      <a:pt x="1856" y="1357"/>
                      <a:pt x="1695" y="1357"/>
                    </a:cubicBezTo>
                    <a:cubicBezTo>
                      <a:pt x="1124" y="1375"/>
                      <a:pt x="616" y="1660"/>
                      <a:pt x="303" y="2106"/>
                    </a:cubicBezTo>
                    <a:cubicBezTo>
                      <a:pt x="0" y="2526"/>
                      <a:pt x="312" y="3123"/>
                      <a:pt x="839" y="3123"/>
                    </a:cubicBezTo>
                    <a:lnTo>
                      <a:pt x="7110" y="3123"/>
                    </a:lnTo>
                    <a:cubicBezTo>
                      <a:pt x="7628" y="3123"/>
                      <a:pt x="7949" y="2534"/>
                      <a:pt x="7645" y="2106"/>
                    </a:cubicBezTo>
                    <a:cubicBezTo>
                      <a:pt x="7449" y="1821"/>
                      <a:pt x="7164" y="1598"/>
                      <a:pt x="6825" y="1473"/>
                    </a:cubicBezTo>
                    <a:cubicBezTo>
                      <a:pt x="6735" y="1437"/>
                      <a:pt x="6655" y="1375"/>
                      <a:pt x="6602" y="1285"/>
                    </a:cubicBezTo>
                    <a:cubicBezTo>
                      <a:pt x="6129" y="518"/>
                      <a:pt x="5272" y="1"/>
                      <a:pt x="4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p43">
                <a:extLst>
                  <a:ext uri="{FF2B5EF4-FFF2-40B4-BE49-F238E27FC236}">
                    <a16:creationId xmlns:a16="http://schemas.microsoft.com/office/drawing/2014/main" id="{24FECEE6-7ADA-049E-9B16-95A801905146}"/>
                  </a:ext>
                </a:extLst>
              </p:cNvPr>
              <p:cNvSpPr/>
              <p:nvPr/>
            </p:nvSpPr>
            <p:spPr>
              <a:xfrm>
                <a:off x="1656538" y="3078272"/>
                <a:ext cx="211930" cy="83709"/>
              </a:xfrm>
              <a:custGeom>
                <a:avLst/>
                <a:gdLst/>
                <a:ahLst/>
                <a:cxnLst/>
                <a:rect l="l" t="t" r="r" b="b"/>
                <a:pathLst>
                  <a:path w="9332" h="3686" extrusionOk="0">
                    <a:moveTo>
                      <a:pt x="4889" y="1"/>
                    </a:moveTo>
                    <a:cubicBezTo>
                      <a:pt x="3908" y="1"/>
                      <a:pt x="3024" y="473"/>
                      <a:pt x="2471" y="1205"/>
                    </a:cubicBezTo>
                    <a:cubicBezTo>
                      <a:pt x="2391" y="1321"/>
                      <a:pt x="2266" y="1383"/>
                      <a:pt x="2123" y="1392"/>
                    </a:cubicBezTo>
                    <a:cubicBezTo>
                      <a:pt x="1374" y="1446"/>
                      <a:pt x="714" y="1856"/>
                      <a:pt x="339" y="2463"/>
                    </a:cubicBezTo>
                    <a:cubicBezTo>
                      <a:pt x="0" y="2989"/>
                      <a:pt x="393" y="3685"/>
                      <a:pt x="1017" y="3685"/>
                    </a:cubicBezTo>
                    <a:lnTo>
                      <a:pt x="8306" y="3685"/>
                    </a:lnTo>
                    <a:cubicBezTo>
                      <a:pt x="8930" y="3685"/>
                      <a:pt x="9332" y="2998"/>
                      <a:pt x="8993" y="2463"/>
                    </a:cubicBezTo>
                    <a:cubicBezTo>
                      <a:pt x="8680" y="1972"/>
                      <a:pt x="8199" y="1606"/>
                      <a:pt x="7619" y="1464"/>
                    </a:cubicBezTo>
                    <a:cubicBezTo>
                      <a:pt x="7512" y="1437"/>
                      <a:pt x="7422" y="1366"/>
                      <a:pt x="7360" y="1276"/>
                    </a:cubicBezTo>
                    <a:cubicBezTo>
                      <a:pt x="6816" y="500"/>
                      <a:pt x="5915" y="1"/>
                      <a:pt x="4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5;p43">
                <a:extLst>
                  <a:ext uri="{FF2B5EF4-FFF2-40B4-BE49-F238E27FC236}">
                    <a16:creationId xmlns:a16="http://schemas.microsoft.com/office/drawing/2014/main" id="{5FD87981-DDA4-AEBC-5623-3FFE2B7BBDB1}"/>
                  </a:ext>
                </a:extLst>
              </p:cNvPr>
              <p:cNvSpPr/>
              <p:nvPr/>
            </p:nvSpPr>
            <p:spPr>
              <a:xfrm>
                <a:off x="1542057" y="3217870"/>
                <a:ext cx="55730" cy="44375"/>
              </a:xfrm>
              <a:custGeom>
                <a:avLst/>
                <a:gdLst/>
                <a:ahLst/>
                <a:cxnLst/>
                <a:rect l="l" t="t" r="r" b="b"/>
                <a:pathLst>
                  <a:path w="2454" h="1954" extrusionOk="0">
                    <a:moveTo>
                      <a:pt x="1223" y="0"/>
                    </a:moveTo>
                    <a:cubicBezTo>
                      <a:pt x="545" y="0"/>
                      <a:pt x="1" y="437"/>
                      <a:pt x="1" y="982"/>
                    </a:cubicBezTo>
                    <a:cubicBezTo>
                      <a:pt x="1" y="1517"/>
                      <a:pt x="545" y="1954"/>
                      <a:pt x="1223" y="1954"/>
                    </a:cubicBezTo>
                    <a:cubicBezTo>
                      <a:pt x="1901" y="1954"/>
                      <a:pt x="2454" y="1517"/>
                      <a:pt x="2454" y="982"/>
                    </a:cubicBezTo>
                    <a:cubicBezTo>
                      <a:pt x="2454" y="437"/>
                      <a:pt x="1901" y="0"/>
                      <a:pt x="1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6;p43">
                <a:extLst>
                  <a:ext uri="{FF2B5EF4-FFF2-40B4-BE49-F238E27FC236}">
                    <a16:creationId xmlns:a16="http://schemas.microsoft.com/office/drawing/2014/main" id="{167C4151-9E60-3242-EAA0-475A1E32216F}"/>
                  </a:ext>
                </a:extLst>
              </p:cNvPr>
              <p:cNvSpPr/>
              <p:nvPr/>
            </p:nvSpPr>
            <p:spPr>
              <a:xfrm>
                <a:off x="1692987" y="3217870"/>
                <a:ext cx="55753" cy="44375"/>
              </a:xfrm>
              <a:custGeom>
                <a:avLst/>
                <a:gdLst/>
                <a:ahLst/>
                <a:cxnLst/>
                <a:rect l="l" t="t" r="r" b="b"/>
                <a:pathLst>
                  <a:path w="2455" h="1954" extrusionOk="0">
                    <a:moveTo>
                      <a:pt x="1223" y="0"/>
                    </a:moveTo>
                    <a:cubicBezTo>
                      <a:pt x="554" y="0"/>
                      <a:pt x="1" y="437"/>
                      <a:pt x="1" y="973"/>
                    </a:cubicBezTo>
                    <a:cubicBezTo>
                      <a:pt x="1" y="1517"/>
                      <a:pt x="554" y="1954"/>
                      <a:pt x="1223" y="1954"/>
                    </a:cubicBezTo>
                    <a:cubicBezTo>
                      <a:pt x="1901" y="1954"/>
                      <a:pt x="2454" y="1517"/>
                      <a:pt x="2454" y="973"/>
                    </a:cubicBezTo>
                    <a:cubicBezTo>
                      <a:pt x="2454" y="437"/>
                      <a:pt x="1901" y="0"/>
                      <a:pt x="1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7;p43">
                <a:extLst>
                  <a:ext uri="{FF2B5EF4-FFF2-40B4-BE49-F238E27FC236}">
                    <a16:creationId xmlns:a16="http://schemas.microsoft.com/office/drawing/2014/main" id="{0B259135-613C-B804-B8D3-0969AAA0C4FA}"/>
                  </a:ext>
                </a:extLst>
              </p:cNvPr>
              <p:cNvSpPr/>
              <p:nvPr/>
            </p:nvSpPr>
            <p:spPr>
              <a:xfrm>
                <a:off x="1632829" y="3215440"/>
                <a:ext cx="24936" cy="28592"/>
              </a:xfrm>
              <a:custGeom>
                <a:avLst/>
                <a:gdLst/>
                <a:ahLst/>
                <a:cxnLst/>
                <a:rect l="l" t="t" r="r" b="b"/>
                <a:pathLst>
                  <a:path w="1098" h="1259" extrusionOk="0">
                    <a:moveTo>
                      <a:pt x="553" y="0"/>
                    </a:moveTo>
                    <a:cubicBezTo>
                      <a:pt x="250" y="0"/>
                      <a:pt x="0" y="286"/>
                      <a:pt x="0" y="634"/>
                    </a:cubicBezTo>
                    <a:cubicBezTo>
                      <a:pt x="0" y="981"/>
                      <a:pt x="250" y="1258"/>
                      <a:pt x="553" y="1258"/>
                    </a:cubicBezTo>
                    <a:cubicBezTo>
                      <a:pt x="857" y="1258"/>
                      <a:pt x="1098" y="981"/>
                      <a:pt x="1098" y="634"/>
                    </a:cubicBezTo>
                    <a:cubicBezTo>
                      <a:pt x="1098" y="286"/>
                      <a:pt x="857" y="0"/>
                      <a:pt x="553" y="0"/>
                    </a:cubicBezTo>
                    <a:close/>
                  </a:path>
                </a:pathLst>
              </a:custGeom>
              <a:solidFill>
                <a:srgbClr val="4E56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8;p43">
                <a:extLst>
                  <a:ext uri="{FF2B5EF4-FFF2-40B4-BE49-F238E27FC236}">
                    <a16:creationId xmlns:a16="http://schemas.microsoft.com/office/drawing/2014/main" id="{4C388E89-42C4-2E64-3D5F-A94D3CED27E9}"/>
                  </a:ext>
                </a:extLst>
              </p:cNvPr>
              <p:cNvSpPr/>
              <p:nvPr/>
            </p:nvSpPr>
            <p:spPr>
              <a:xfrm>
                <a:off x="1464458" y="2992383"/>
                <a:ext cx="411505" cy="316873"/>
              </a:xfrm>
              <a:custGeom>
                <a:avLst/>
                <a:gdLst/>
                <a:ahLst/>
                <a:cxnLst/>
                <a:rect l="l" t="t" r="r" b="b"/>
                <a:pathLst>
                  <a:path w="18120" h="13953" extrusionOk="0">
                    <a:moveTo>
                      <a:pt x="4641" y="1438"/>
                    </a:moveTo>
                    <a:cubicBezTo>
                      <a:pt x="5082" y="1438"/>
                      <a:pt x="5527" y="1556"/>
                      <a:pt x="5925" y="1802"/>
                    </a:cubicBezTo>
                    <a:cubicBezTo>
                      <a:pt x="5586" y="2480"/>
                      <a:pt x="5273" y="3265"/>
                      <a:pt x="4943" y="4041"/>
                    </a:cubicBezTo>
                    <a:lnTo>
                      <a:pt x="1170" y="4041"/>
                    </a:lnTo>
                    <a:cubicBezTo>
                      <a:pt x="848" y="4041"/>
                      <a:pt x="661" y="3685"/>
                      <a:pt x="848" y="3426"/>
                    </a:cubicBezTo>
                    <a:cubicBezTo>
                      <a:pt x="1125" y="3042"/>
                      <a:pt x="1562" y="2801"/>
                      <a:pt x="2035" y="2792"/>
                    </a:cubicBezTo>
                    <a:cubicBezTo>
                      <a:pt x="2267" y="2792"/>
                      <a:pt x="2490" y="2668"/>
                      <a:pt x="2624" y="2480"/>
                    </a:cubicBezTo>
                    <a:cubicBezTo>
                      <a:pt x="3101" y="1803"/>
                      <a:pt x="3866" y="1438"/>
                      <a:pt x="4641" y="1438"/>
                    </a:cubicBezTo>
                    <a:close/>
                    <a:moveTo>
                      <a:pt x="13348" y="4058"/>
                    </a:moveTo>
                    <a:cubicBezTo>
                      <a:pt x="14205" y="4058"/>
                      <a:pt x="15058" y="4451"/>
                      <a:pt x="15604" y="5219"/>
                    </a:cubicBezTo>
                    <a:cubicBezTo>
                      <a:pt x="15711" y="5371"/>
                      <a:pt x="15854" y="5469"/>
                      <a:pt x="16014" y="5513"/>
                    </a:cubicBezTo>
                    <a:cubicBezTo>
                      <a:pt x="16523" y="5638"/>
                      <a:pt x="16951" y="5959"/>
                      <a:pt x="17236" y="6396"/>
                    </a:cubicBezTo>
                    <a:cubicBezTo>
                      <a:pt x="17459" y="6762"/>
                      <a:pt x="17192" y="7226"/>
                      <a:pt x="16764" y="7226"/>
                    </a:cubicBezTo>
                    <a:lnTo>
                      <a:pt x="9475" y="7226"/>
                    </a:lnTo>
                    <a:cubicBezTo>
                      <a:pt x="9047" y="7226"/>
                      <a:pt x="8779" y="6753"/>
                      <a:pt x="9011" y="6396"/>
                    </a:cubicBezTo>
                    <a:cubicBezTo>
                      <a:pt x="9359" y="5843"/>
                      <a:pt x="9957" y="5495"/>
                      <a:pt x="10599" y="5451"/>
                    </a:cubicBezTo>
                    <a:cubicBezTo>
                      <a:pt x="10813" y="5433"/>
                      <a:pt x="11010" y="5335"/>
                      <a:pt x="11134" y="5165"/>
                    </a:cubicBezTo>
                    <a:cubicBezTo>
                      <a:pt x="11694" y="4422"/>
                      <a:pt x="12523" y="4058"/>
                      <a:pt x="13348" y="4058"/>
                    </a:cubicBezTo>
                    <a:close/>
                    <a:moveTo>
                      <a:pt x="10158" y="9393"/>
                    </a:moveTo>
                    <a:cubicBezTo>
                      <a:pt x="10150" y="9393"/>
                      <a:pt x="10143" y="9393"/>
                      <a:pt x="10135" y="9394"/>
                    </a:cubicBezTo>
                    <a:cubicBezTo>
                      <a:pt x="9894" y="9430"/>
                      <a:pt x="9823" y="9688"/>
                      <a:pt x="9957" y="9831"/>
                    </a:cubicBezTo>
                    <a:cubicBezTo>
                      <a:pt x="10108" y="10009"/>
                      <a:pt x="10340" y="10117"/>
                      <a:pt x="10572" y="10117"/>
                    </a:cubicBezTo>
                    <a:cubicBezTo>
                      <a:pt x="10822" y="10117"/>
                      <a:pt x="11054" y="10001"/>
                      <a:pt x="11215" y="9813"/>
                    </a:cubicBezTo>
                    <a:cubicBezTo>
                      <a:pt x="11259" y="9751"/>
                      <a:pt x="11277" y="9662"/>
                      <a:pt x="11250" y="9581"/>
                    </a:cubicBezTo>
                    <a:cubicBezTo>
                      <a:pt x="11204" y="9462"/>
                      <a:pt x="11099" y="9403"/>
                      <a:pt x="10997" y="9403"/>
                    </a:cubicBezTo>
                    <a:cubicBezTo>
                      <a:pt x="10924" y="9403"/>
                      <a:pt x="10853" y="9433"/>
                      <a:pt x="10804" y="9492"/>
                    </a:cubicBezTo>
                    <a:cubicBezTo>
                      <a:pt x="10751" y="9555"/>
                      <a:pt x="10679" y="9599"/>
                      <a:pt x="10599" y="9599"/>
                    </a:cubicBezTo>
                    <a:lnTo>
                      <a:pt x="10572" y="9599"/>
                    </a:lnTo>
                    <a:cubicBezTo>
                      <a:pt x="10474" y="9599"/>
                      <a:pt x="10385" y="9555"/>
                      <a:pt x="10332" y="9474"/>
                    </a:cubicBezTo>
                    <a:cubicBezTo>
                      <a:pt x="10292" y="9426"/>
                      <a:pt x="10223" y="9393"/>
                      <a:pt x="10158" y="9393"/>
                    </a:cubicBezTo>
                    <a:close/>
                    <a:moveTo>
                      <a:pt x="4934" y="9435"/>
                    </a:moveTo>
                    <a:cubicBezTo>
                      <a:pt x="4910" y="9435"/>
                      <a:pt x="4887" y="9439"/>
                      <a:pt x="4863" y="9447"/>
                    </a:cubicBezTo>
                    <a:cubicBezTo>
                      <a:pt x="4667" y="9501"/>
                      <a:pt x="4613" y="9733"/>
                      <a:pt x="4738" y="9867"/>
                    </a:cubicBezTo>
                    <a:cubicBezTo>
                      <a:pt x="4890" y="10045"/>
                      <a:pt x="5122" y="10143"/>
                      <a:pt x="5354" y="10143"/>
                    </a:cubicBezTo>
                    <a:cubicBezTo>
                      <a:pt x="5594" y="10143"/>
                      <a:pt x="5817" y="10045"/>
                      <a:pt x="5969" y="9876"/>
                    </a:cubicBezTo>
                    <a:cubicBezTo>
                      <a:pt x="6049" y="9778"/>
                      <a:pt x="6067" y="9635"/>
                      <a:pt x="5987" y="9537"/>
                    </a:cubicBezTo>
                    <a:cubicBezTo>
                      <a:pt x="5933" y="9469"/>
                      <a:pt x="5857" y="9435"/>
                      <a:pt x="5782" y="9435"/>
                    </a:cubicBezTo>
                    <a:cubicBezTo>
                      <a:pt x="5710" y="9435"/>
                      <a:pt x="5638" y="9466"/>
                      <a:pt x="5586" y="9528"/>
                    </a:cubicBezTo>
                    <a:cubicBezTo>
                      <a:pt x="5532" y="9590"/>
                      <a:pt x="5443" y="9635"/>
                      <a:pt x="5354" y="9635"/>
                    </a:cubicBezTo>
                    <a:cubicBezTo>
                      <a:pt x="5264" y="9635"/>
                      <a:pt x="5184" y="9590"/>
                      <a:pt x="5122" y="9528"/>
                    </a:cubicBezTo>
                    <a:cubicBezTo>
                      <a:pt x="5074" y="9474"/>
                      <a:pt x="5006" y="9435"/>
                      <a:pt x="4934" y="9435"/>
                    </a:cubicBezTo>
                    <a:close/>
                    <a:moveTo>
                      <a:pt x="7967" y="10081"/>
                    </a:moveTo>
                    <a:cubicBezTo>
                      <a:pt x="8128" y="10081"/>
                      <a:pt x="8262" y="10250"/>
                      <a:pt x="8262" y="10456"/>
                    </a:cubicBezTo>
                    <a:cubicBezTo>
                      <a:pt x="8262" y="10687"/>
                      <a:pt x="8110" y="10830"/>
                      <a:pt x="7967" y="10830"/>
                    </a:cubicBezTo>
                    <a:cubicBezTo>
                      <a:pt x="7825" y="10830"/>
                      <a:pt x="7673" y="10687"/>
                      <a:pt x="7673" y="10456"/>
                    </a:cubicBezTo>
                    <a:cubicBezTo>
                      <a:pt x="7673" y="10250"/>
                      <a:pt x="7807" y="10081"/>
                      <a:pt x="7967" y="10081"/>
                    </a:cubicBezTo>
                    <a:close/>
                    <a:moveTo>
                      <a:pt x="7967" y="9563"/>
                    </a:moveTo>
                    <a:cubicBezTo>
                      <a:pt x="7521" y="9563"/>
                      <a:pt x="7156" y="9965"/>
                      <a:pt x="7156" y="10456"/>
                    </a:cubicBezTo>
                    <a:cubicBezTo>
                      <a:pt x="7156" y="10937"/>
                      <a:pt x="7504" y="11348"/>
                      <a:pt x="7967" y="11348"/>
                    </a:cubicBezTo>
                    <a:cubicBezTo>
                      <a:pt x="8422" y="11348"/>
                      <a:pt x="8779" y="10937"/>
                      <a:pt x="8779" y="10456"/>
                    </a:cubicBezTo>
                    <a:cubicBezTo>
                      <a:pt x="8779" y="9965"/>
                      <a:pt x="8413" y="9563"/>
                      <a:pt x="7967" y="9563"/>
                    </a:cubicBezTo>
                    <a:close/>
                    <a:moveTo>
                      <a:pt x="7914" y="0"/>
                    </a:moveTo>
                    <a:cubicBezTo>
                      <a:pt x="7182" y="0"/>
                      <a:pt x="6638" y="544"/>
                      <a:pt x="6165" y="1347"/>
                    </a:cubicBezTo>
                    <a:cubicBezTo>
                      <a:pt x="5691" y="1059"/>
                      <a:pt x="5162" y="920"/>
                      <a:pt x="4637" y="920"/>
                    </a:cubicBezTo>
                    <a:cubicBezTo>
                      <a:pt x="3699" y="920"/>
                      <a:pt x="2773" y="1362"/>
                      <a:pt x="2196" y="2186"/>
                    </a:cubicBezTo>
                    <a:cubicBezTo>
                      <a:pt x="2160" y="2239"/>
                      <a:pt x="2088" y="2275"/>
                      <a:pt x="2017" y="2275"/>
                    </a:cubicBezTo>
                    <a:cubicBezTo>
                      <a:pt x="1393" y="2293"/>
                      <a:pt x="795" y="2605"/>
                      <a:pt x="420" y="3122"/>
                    </a:cubicBezTo>
                    <a:cubicBezTo>
                      <a:pt x="1" y="3720"/>
                      <a:pt x="429" y="4550"/>
                      <a:pt x="1161" y="4550"/>
                    </a:cubicBezTo>
                    <a:lnTo>
                      <a:pt x="4720" y="4550"/>
                    </a:lnTo>
                    <a:cubicBezTo>
                      <a:pt x="4399" y="5272"/>
                      <a:pt x="3873" y="6352"/>
                      <a:pt x="3213" y="6762"/>
                    </a:cubicBezTo>
                    <a:cubicBezTo>
                      <a:pt x="1339" y="7922"/>
                      <a:pt x="643" y="10687"/>
                      <a:pt x="277" y="12668"/>
                    </a:cubicBezTo>
                    <a:cubicBezTo>
                      <a:pt x="162" y="13337"/>
                      <a:pt x="679" y="13953"/>
                      <a:pt x="1357" y="13953"/>
                    </a:cubicBezTo>
                    <a:lnTo>
                      <a:pt x="3266" y="13953"/>
                    </a:lnTo>
                    <a:cubicBezTo>
                      <a:pt x="3400" y="13953"/>
                      <a:pt x="3516" y="13863"/>
                      <a:pt x="3534" y="13730"/>
                    </a:cubicBezTo>
                    <a:cubicBezTo>
                      <a:pt x="3552" y="13578"/>
                      <a:pt x="3436" y="13444"/>
                      <a:pt x="3275" y="13444"/>
                    </a:cubicBezTo>
                    <a:lnTo>
                      <a:pt x="1375" y="13444"/>
                    </a:lnTo>
                    <a:cubicBezTo>
                      <a:pt x="1009" y="13444"/>
                      <a:pt x="741" y="13114"/>
                      <a:pt x="804" y="12757"/>
                    </a:cubicBezTo>
                    <a:cubicBezTo>
                      <a:pt x="1143" y="10875"/>
                      <a:pt x="1794" y="8252"/>
                      <a:pt x="3489" y="7208"/>
                    </a:cubicBezTo>
                    <a:cubicBezTo>
                      <a:pt x="3873" y="6967"/>
                      <a:pt x="4203" y="6584"/>
                      <a:pt x="4506" y="6111"/>
                    </a:cubicBezTo>
                    <a:cubicBezTo>
                      <a:pt x="5478" y="6673"/>
                      <a:pt x="6272" y="7521"/>
                      <a:pt x="7914" y="7521"/>
                    </a:cubicBezTo>
                    <a:cubicBezTo>
                      <a:pt x="8199" y="7521"/>
                      <a:pt x="8467" y="7494"/>
                      <a:pt x="8726" y="7440"/>
                    </a:cubicBezTo>
                    <a:cubicBezTo>
                      <a:pt x="8922" y="7637"/>
                      <a:pt x="9190" y="7744"/>
                      <a:pt x="9475" y="7744"/>
                    </a:cubicBezTo>
                    <a:lnTo>
                      <a:pt x="12794" y="7744"/>
                    </a:lnTo>
                    <a:cubicBezTo>
                      <a:pt x="12883" y="7877"/>
                      <a:pt x="12999" y="7993"/>
                      <a:pt x="13124" y="8091"/>
                    </a:cubicBezTo>
                    <a:cubicBezTo>
                      <a:pt x="14043" y="8805"/>
                      <a:pt x="14908" y="10830"/>
                      <a:pt x="15140" y="12793"/>
                    </a:cubicBezTo>
                    <a:cubicBezTo>
                      <a:pt x="15176" y="13132"/>
                      <a:pt x="14917" y="13444"/>
                      <a:pt x="14560" y="13444"/>
                    </a:cubicBezTo>
                    <a:lnTo>
                      <a:pt x="4506" y="13444"/>
                    </a:lnTo>
                    <a:cubicBezTo>
                      <a:pt x="4372" y="13444"/>
                      <a:pt x="4256" y="13533"/>
                      <a:pt x="4238" y="13667"/>
                    </a:cubicBezTo>
                    <a:cubicBezTo>
                      <a:pt x="4221" y="13828"/>
                      <a:pt x="4345" y="13953"/>
                      <a:pt x="4497" y="13953"/>
                    </a:cubicBezTo>
                    <a:lnTo>
                      <a:pt x="14578" y="13953"/>
                    </a:lnTo>
                    <a:cubicBezTo>
                      <a:pt x="15229" y="13953"/>
                      <a:pt x="15738" y="13382"/>
                      <a:pt x="15666" y="12730"/>
                    </a:cubicBezTo>
                    <a:cubicBezTo>
                      <a:pt x="15452" y="10946"/>
                      <a:pt x="14658" y="8689"/>
                      <a:pt x="13525" y="7744"/>
                    </a:cubicBezTo>
                    <a:lnTo>
                      <a:pt x="16764" y="7744"/>
                    </a:lnTo>
                    <a:cubicBezTo>
                      <a:pt x="17593" y="7744"/>
                      <a:pt x="18120" y="6834"/>
                      <a:pt x="17674" y="6129"/>
                    </a:cubicBezTo>
                    <a:cubicBezTo>
                      <a:pt x="17326" y="5567"/>
                      <a:pt x="16781" y="5174"/>
                      <a:pt x="16148" y="5014"/>
                    </a:cubicBezTo>
                    <a:cubicBezTo>
                      <a:pt x="16103" y="4996"/>
                      <a:pt x="16059" y="4969"/>
                      <a:pt x="16032" y="4925"/>
                    </a:cubicBezTo>
                    <a:cubicBezTo>
                      <a:pt x="15389" y="4015"/>
                      <a:pt x="14372" y="3534"/>
                      <a:pt x="13346" y="3534"/>
                    </a:cubicBezTo>
                    <a:cubicBezTo>
                      <a:pt x="12792" y="3534"/>
                      <a:pt x="12235" y="3674"/>
                      <a:pt x="11732" y="3961"/>
                    </a:cubicBezTo>
                    <a:cubicBezTo>
                      <a:pt x="11313" y="3158"/>
                      <a:pt x="10894" y="2462"/>
                      <a:pt x="10465" y="1874"/>
                    </a:cubicBezTo>
                    <a:cubicBezTo>
                      <a:pt x="10415" y="1804"/>
                      <a:pt x="10333" y="1761"/>
                      <a:pt x="10252" y="1761"/>
                    </a:cubicBezTo>
                    <a:cubicBezTo>
                      <a:pt x="10218" y="1761"/>
                      <a:pt x="10184" y="1769"/>
                      <a:pt x="10153" y="1784"/>
                    </a:cubicBezTo>
                    <a:cubicBezTo>
                      <a:pt x="9993" y="1856"/>
                      <a:pt x="9948" y="2043"/>
                      <a:pt x="10046" y="2168"/>
                    </a:cubicBezTo>
                    <a:cubicBezTo>
                      <a:pt x="10465" y="2748"/>
                      <a:pt x="10885" y="3453"/>
                      <a:pt x="11304" y="4255"/>
                    </a:cubicBezTo>
                    <a:cubicBezTo>
                      <a:pt x="11090" y="4425"/>
                      <a:pt x="10894" y="4630"/>
                      <a:pt x="10724" y="4853"/>
                    </a:cubicBezTo>
                    <a:cubicBezTo>
                      <a:pt x="10688" y="4898"/>
                      <a:pt x="10635" y="4933"/>
                      <a:pt x="10563" y="4933"/>
                    </a:cubicBezTo>
                    <a:cubicBezTo>
                      <a:pt x="9761" y="4987"/>
                      <a:pt x="9011" y="5433"/>
                      <a:pt x="8574" y="6120"/>
                    </a:cubicBezTo>
                    <a:cubicBezTo>
                      <a:pt x="8413" y="6379"/>
                      <a:pt x="8369" y="6682"/>
                      <a:pt x="8449" y="6967"/>
                    </a:cubicBezTo>
                    <a:cubicBezTo>
                      <a:pt x="8280" y="6985"/>
                      <a:pt x="8101" y="7003"/>
                      <a:pt x="7914" y="7003"/>
                    </a:cubicBezTo>
                    <a:cubicBezTo>
                      <a:pt x="6451" y="7003"/>
                      <a:pt x="5755" y="6236"/>
                      <a:pt x="4747" y="5665"/>
                    </a:cubicBezTo>
                    <a:cubicBezTo>
                      <a:pt x="5809" y="3693"/>
                      <a:pt x="6585" y="518"/>
                      <a:pt x="7914" y="518"/>
                    </a:cubicBezTo>
                    <a:cubicBezTo>
                      <a:pt x="8315" y="518"/>
                      <a:pt x="8770" y="767"/>
                      <a:pt x="9270" y="1258"/>
                    </a:cubicBezTo>
                    <a:cubicBezTo>
                      <a:pt x="9325" y="1308"/>
                      <a:pt x="9398" y="1336"/>
                      <a:pt x="9468" y="1336"/>
                    </a:cubicBezTo>
                    <a:cubicBezTo>
                      <a:pt x="9522" y="1336"/>
                      <a:pt x="9575" y="1320"/>
                      <a:pt x="9618" y="1285"/>
                    </a:cubicBezTo>
                    <a:cubicBezTo>
                      <a:pt x="9743" y="1187"/>
                      <a:pt x="9752" y="1008"/>
                      <a:pt x="9645" y="901"/>
                    </a:cubicBezTo>
                    <a:cubicBezTo>
                      <a:pt x="9038" y="303"/>
                      <a:pt x="8458" y="0"/>
                      <a:pt x="7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0" name="Google Shape;935;p64">
            <a:extLst>
              <a:ext uri="{FF2B5EF4-FFF2-40B4-BE49-F238E27FC236}">
                <a16:creationId xmlns:a16="http://schemas.microsoft.com/office/drawing/2014/main" id="{B3475597-5BCB-F001-6BC7-8790173913AD}"/>
              </a:ext>
            </a:extLst>
          </p:cNvPr>
          <p:cNvPicPr preferRelativeResize="0"/>
          <p:nvPr/>
        </p:nvPicPr>
        <p:blipFill>
          <a:blip r:embed="rId2"/>
          <a:stretch>
            <a:fillRect/>
          </a:stretch>
        </p:blipFill>
        <p:spPr>
          <a:xfrm rot="20460000">
            <a:off x="3718333" y="2245094"/>
            <a:ext cx="1523876" cy="1628524"/>
          </a:xfrm>
          <a:prstGeom prst="rect">
            <a:avLst/>
          </a:prstGeom>
          <a:noFill/>
          <a:ln>
            <a:noFill/>
          </a:ln>
        </p:spPr>
      </p:pic>
      <p:pic>
        <p:nvPicPr>
          <p:cNvPr id="51" name="Google Shape;935;p64">
            <a:extLst>
              <a:ext uri="{FF2B5EF4-FFF2-40B4-BE49-F238E27FC236}">
                <a16:creationId xmlns:a16="http://schemas.microsoft.com/office/drawing/2014/main" id="{BF57F327-0369-8C48-C3ED-BF6099630667}"/>
              </a:ext>
            </a:extLst>
          </p:cNvPr>
          <p:cNvPicPr preferRelativeResize="0"/>
          <p:nvPr/>
        </p:nvPicPr>
        <p:blipFill>
          <a:blip r:embed="rId2"/>
          <a:stretch>
            <a:fillRect/>
          </a:stretch>
        </p:blipFill>
        <p:spPr>
          <a:xfrm rot="20460000">
            <a:off x="5988712" y="3528920"/>
            <a:ext cx="1523876" cy="1628524"/>
          </a:xfrm>
          <a:prstGeom prst="rect">
            <a:avLst/>
          </a:prstGeom>
          <a:noFill/>
          <a:ln>
            <a:noFill/>
          </a:ln>
        </p:spPr>
      </p:pic>
      <p:sp>
        <p:nvSpPr>
          <p:cNvPr id="3" name="Rectangle à coins arrondi 2">
            <a:extLst>
              <a:ext uri="{FF2B5EF4-FFF2-40B4-BE49-F238E27FC236}">
                <a16:creationId xmlns:a16="http://schemas.microsoft.com/office/drawing/2014/main" id="{A5ADB830-1CE4-D514-C132-A573E10A716E}"/>
              </a:ext>
            </a:extLst>
          </p:cNvPr>
          <p:cNvSpPr/>
          <p:nvPr/>
        </p:nvSpPr>
        <p:spPr>
          <a:xfrm>
            <a:off x="8233410" y="435864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16/84</a:t>
            </a:r>
          </a:p>
        </p:txBody>
      </p:sp>
    </p:spTree>
    <p:extLst>
      <p:ext uri="{BB962C8B-B14F-4D97-AF65-F5344CB8AC3E}">
        <p14:creationId xmlns:p14="http://schemas.microsoft.com/office/powerpoint/2010/main" val="810554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22287-126B-C63F-5870-8DB87FA78E04}"/>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14447E88-C171-1336-E9A6-BE7412D8BFA9}"/>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57EECBBE-E053-FA8A-8D77-7BD8CA04B822}"/>
              </a:ext>
            </a:extLst>
          </p:cNvPr>
          <p:cNvSpPr>
            <a:spLocks noGrp="1"/>
          </p:cNvSpPr>
          <p:nvPr>
            <p:ph type="title"/>
          </p:nvPr>
        </p:nvSpPr>
        <p:spPr>
          <a:xfrm>
            <a:off x="200968" y="1441615"/>
            <a:ext cx="7688907" cy="3532317"/>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après l’injection Le dioxyde de carbone continue son ascension jusqu’à être stoppé par la roche de couverture Le volume de CO2 piégé de cette manière dépend beaucoup de la structure de l’aquifère, et deux cas principaux sont à distinguer :</a:t>
            </a:r>
            <a:br>
              <a:rPr lang="fr-FR" sz="2000" dirty="0">
                <a:latin typeface="Times New Roman" panose="02020603050405020304" pitchFamily="18" charset="0"/>
                <a:cs typeface="Times New Roman" panose="02020603050405020304" pitchFamily="18" charset="0"/>
              </a:rPr>
            </a:b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4A454016-A08F-64B8-4882-67BF787F0BF1}"/>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6" name="Rectangle 5">
            <a:extLst>
              <a:ext uri="{FF2B5EF4-FFF2-40B4-BE49-F238E27FC236}">
                <a16:creationId xmlns:a16="http://schemas.microsoft.com/office/drawing/2014/main" id="{62DDF149-7CC1-F929-EFF3-1CBCB0DCAEE2}"/>
              </a:ext>
            </a:extLst>
          </p:cNvPr>
          <p:cNvSpPr/>
          <p:nvPr/>
        </p:nvSpPr>
        <p:spPr>
          <a:xfrm>
            <a:off x="1962912" y="276376"/>
            <a:ext cx="4681728" cy="93027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ctr"/>
            <a:r>
              <a:rPr lang="fr-FR" sz="2200" b="1" dirty="0">
                <a:solidFill>
                  <a:srgbClr val="002060"/>
                </a:solidFill>
                <a:latin typeface="Times New Roman" panose="02020603050405020304" pitchFamily="18" charset="0"/>
                <a:cs typeface="Times New Roman" panose="02020603050405020304" pitchFamily="18" charset="0"/>
              </a:rPr>
              <a:t>Les piégeages structuraux</a:t>
            </a:r>
          </a:p>
        </p:txBody>
      </p:sp>
      <p:cxnSp>
        <p:nvCxnSpPr>
          <p:cNvPr id="987" name="Google Shape;987;p67">
            <a:extLst>
              <a:ext uri="{FF2B5EF4-FFF2-40B4-BE49-F238E27FC236}">
                <a16:creationId xmlns:a16="http://schemas.microsoft.com/office/drawing/2014/main" id="{E25200E2-180E-B298-7ECA-F3C8BC045324}"/>
              </a:ext>
            </a:extLst>
          </p:cNvPr>
          <p:cNvCxnSpPr>
            <a:cxnSpLocks/>
          </p:cNvCxnSpPr>
          <p:nvPr/>
        </p:nvCxnSpPr>
        <p:spPr>
          <a:xfrm>
            <a:off x="1396721" y="1135146"/>
            <a:ext cx="5667654" cy="0"/>
          </a:xfrm>
          <a:prstGeom prst="straightConnector1">
            <a:avLst/>
          </a:prstGeom>
          <a:noFill/>
          <a:ln w="9525" cap="flat" cmpd="sng">
            <a:solidFill>
              <a:schemeClr val="lt2"/>
            </a:solidFill>
            <a:prstDash val="solid"/>
            <a:round/>
            <a:headEnd type="none" w="med" len="med"/>
            <a:tailEnd type="none" w="med" len="med"/>
          </a:ln>
        </p:spPr>
      </p:cxnSp>
      <p:sp>
        <p:nvSpPr>
          <p:cNvPr id="11" name="Rectangle à coins arrondi 10">
            <a:extLst>
              <a:ext uri="{FF2B5EF4-FFF2-40B4-BE49-F238E27FC236}">
                <a16:creationId xmlns:a16="http://schemas.microsoft.com/office/drawing/2014/main" id="{F90A8C81-495A-6B0E-F3C1-711AE175FE65}"/>
              </a:ext>
            </a:extLst>
          </p:cNvPr>
          <p:cNvSpPr/>
          <p:nvPr/>
        </p:nvSpPr>
        <p:spPr>
          <a:xfrm>
            <a:off x="7064375"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dirty="0"/>
              <a:t>12/84</a:t>
            </a:r>
          </a:p>
        </p:txBody>
      </p:sp>
    </p:spTree>
    <p:extLst>
      <p:ext uri="{BB962C8B-B14F-4D97-AF65-F5344CB8AC3E}">
        <p14:creationId xmlns:p14="http://schemas.microsoft.com/office/powerpoint/2010/main" val="4153212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74C0-F42E-C1E4-8B6B-0E7E9627CF34}"/>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F2BD6EBD-8D6D-2EB4-78EB-F4E5896FCA8A}"/>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6EE040BC-AABF-5552-2B67-91A11D9D3980}"/>
              </a:ext>
            </a:extLst>
          </p:cNvPr>
          <p:cNvSpPr>
            <a:spLocks noGrp="1"/>
          </p:cNvSpPr>
          <p:nvPr>
            <p:ph type="title"/>
          </p:nvPr>
        </p:nvSpPr>
        <p:spPr>
          <a:xfrm>
            <a:off x="200968" y="1441615"/>
            <a:ext cx="7688907" cy="3532317"/>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après l’injection Le dioxyde de carbone continue son ascension jusqu’à être stoppé par la roche de couverture Le volume de CO2 piégé de cette manière dépend beaucoup de la structure de l’aquifère, et deux cas principaux sont à distinguer : stockage fermé  et stockage ouvert </a:t>
            </a:r>
            <a:br>
              <a:rPr lang="fr-FR" sz="2000" dirty="0">
                <a:latin typeface="Times New Roman" panose="02020603050405020304" pitchFamily="18" charset="0"/>
                <a:cs typeface="Times New Roman" panose="02020603050405020304" pitchFamily="18" charset="0"/>
              </a:rPr>
            </a:b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C5DFBFB0-442E-DAB7-D4DE-1AC30D2B5138}"/>
              </a:ext>
            </a:extLst>
          </p:cNvPr>
          <p:cNvPicPr preferRelativeResize="0"/>
          <p:nvPr/>
        </p:nvPicPr>
        <p:blipFill>
          <a:blip r:embed="rId2"/>
          <a:stretch>
            <a:fillRect/>
          </a:stretch>
        </p:blipFill>
        <p:spPr>
          <a:xfrm flipH="1">
            <a:off x="7646035" y="3656965"/>
            <a:ext cx="1497965" cy="1581150"/>
          </a:xfrm>
          <a:prstGeom prst="rect">
            <a:avLst/>
          </a:prstGeom>
          <a:noFill/>
          <a:ln>
            <a:noFill/>
          </a:ln>
        </p:spPr>
      </p:pic>
      <p:cxnSp>
        <p:nvCxnSpPr>
          <p:cNvPr id="987" name="Google Shape;987;p67">
            <a:extLst>
              <a:ext uri="{FF2B5EF4-FFF2-40B4-BE49-F238E27FC236}">
                <a16:creationId xmlns:a16="http://schemas.microsoft.com/office/drawing/2014/main" id="{3EAD2EDD-4D92-816C-996A-27062D25B49B}"/>
              </a:ext>
            </a:extLst>
          </p:cNvPr>
          <p:cNvCxnSpPr>
            <a:cxnSpLocks/>
          </p:cNvCxnSpPr>
          <p:nvPr/>
        </p:nvCxnSpPr>
        <p:spPr>
          <a:xfrm>
            <a:off x="1396721" y="1135146"/>
            <a:ext cx="5667654" cy="0"/>
          </a:xfrm>
          <a:prstGeom prst="straightConnector1">
            <a:avLst/>
          </a:prstGeom>
          <a:noFill/>
          <a:ln w="9525" cap="flat" cmpd="sng">
            <a:solidFill>
              <a:schemeClr val="lt2"/>
            </a:solidFill>
            <a:prstDash val="solid"/>
            <a:round/>
            <a:headEnd type="none" w="med" len="med"/>
            <a:tailEnd type="none" w="med" len="med"/>
          </a:ln>
        </p:spPr>
      </p:cxnSp>
      <p:sp>
        <p:nvSpPr>
          <p:cNvPr id="11" name="Rectangle à coins arrondi 10">
            <a:extLst>
              <a:ext uri="{FF2B5EF4-FFF2-40B4-BE49-F238E27FC236}">
                <a16:creationId xmlns:a16="http://schemas.microsoft.com/office/drawing/2014/main" id="{3ACC9BD2-C814-931D-015B-07D62F80B110}"/>
              </a:ext>
            </a:extLst>
          </p:cNvPr>
          <p:cNvSpPr/>
          <p:nvPr/>
        </p:nvSpPr>
        <p:spPr>
          <a:xfrm>
            <a:off x="7064375"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dirty="0"/>
              <a:t>12/84</a:t>
            </a:r>
          </a:p>
        </p:txBody>
      </p:sp>
      <p:sp>
        <p:nvSpPr>
          <p:cNvPr id="3" name="Rectangle 2">
            <a:extLst>
              <a:ext uri="{FF2B5EF4-FFF2-40B4-BE49-F238E27FC236}">
                <a16:creationId xmlns:a16="http://schemas.microsoft.com/office/drawing/2014/main" id="{3FFF1024-9281-BFC7-DBE9-1E1416A4A458}"/>
              </a:ext>
            </a:extLst>
          </p:cNvPr>
          <p:cNvSpPr/>
          <p:nvPr/>
        </p:nvSpPr>
        <p:spPr>
          <a:xfrm>
            <a:off x="1792858" y="134415"/>
            <a:ext cx="4681728" cy="93027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ctr"/>
            <a:r>
              <a:rPr lang="fr-FR" sz="2200" b="1" dirty="0">
                <a:solidFill>
                  <a:srgbClr val="002060"/>
                </a:solidFill>
                <a:latin typeface="Times New Roman" panose="02020603050405020304" pitchFamily="18" charset="0"/>
                <a:cs typeface="Times New Roman" panose="02020603050405020304" pitchFamily="18" charset="0"/>
              </a:rPr>
              <a:t>Les piégeages structuraux</a:t>
            </a:r>
          </a:p>
        </p:txBody>
      </p:sp>
    </p:spTree>
    <p:extLst>
      <p:ext uri="{BB962C8B-B14F-4D97-AF65-F5344CB8AC3E}">
        <p14:creationId xmlns:p14="http://schemas.microsoft.com/office/powerpoint/2010/main" val="31815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10169-87F7-5DD5-73ED-CFC9FFB8F769}"/>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CAFC24BA-26C9-6463-9019-9E78C6F31D16}"/>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7BC45263-7FFB-8816-2EF1-046AD23DC139}"/>
              </a:ext>
            </a:extLst>
          </p:cNvPr>
          <p:cNvSpPr>
            <a:spLocks noGrp="1"/>
          </p:cNvSpPr>
          <p:nvPr>
            <p:ph type="title"/>
          </p:nvPr>
        </p:nvSpPr>
        <p:spPr>
          <a:xfrm>
            <a:off x="763676" y="1206651"/>
            <a:ext cx="4230356" cy="3660470"/>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Dans le premier, que nous appellerons stockage « fermé », la roche de couverture forme un dôme, comme dans le cas d’un anticlinal. Une très grande partie de la bulle reste alors immobile sous le pli et la quantité de CO2 stockée par piégeage structurel est importante.</a:t>
            </a: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322AD6E9-3F58-6DB7-00CF-1ABC068E5A7A}"/>
              </a:ext>
            </a:extLst>
          </p:cNvPr>
          <p:cNvPicPr preferRelativeResize="0"/>
          <p:nvPr/>
        </p:nvPicPr>
        <p:blipFill>
          <a:blip r:embed="rId2"/>
          <a:stretch>
            <a:fillRect/>
          </a:stretch>
        </p:blipFill>
        <p:spPr>
          <a:xfrm flipH="1">
            <a:off x="7646035" y="3656965"/>
            <a:ext cx="1497965" cy="1581150"/>
          </a:xfrm>
          <a:prstGeom prst="rect">
            <a:avLst/>
          </a:prstGeom>
          <a:noFill/>
          <a:ln>
            <a:noFill/>
          </a:ln>
        </p:spPr>
      </p:pic>
      <p:cxnSp>
        <p:nvCxnSpPr>
          <p:cNvPr id="987" name="Google Shape;987;p67">
            <a:extLst>
              <a:ext uri="{FF2B5EF4-FFF2-40B4-BE49-F238E27FC236}">
                <a16:creationId xmlns:a16="http://schemas.microsoft.com/office/drawing/2014/main" id="{0C21AC1A-CACF-C619-1127-5450E51B6729}"/>
              </a:ext>
            </a:extLst>
          </p:cNvPr>
          <p:cNvCxnSpPr>
            <a:cxnSpLocks/>
          </p:cNvCxnSpPr>
          <p:nvPr/>
        </p:nvCxnSpPr>
        <p:spPr>
          <a:xfrm>
            <a:off x="1396721" y="1135146"/>
            <a:ext cx="5667654" cy="0"/>
          </a:xfrm>
          <a:prstGeom prst="straightConnector1">
            <a:avLst/>
          </a:prstGeom>
          <a:noFill/>
          <a:ln w="9525" cap="flat" cmpd="sng">
            <a:solidFill>
              <a:schemeClr val="lt2"/>
            </a:solidFill>
            <a:prstDash val="solid"/>
            <a:round/>
            <a:headEnd type="none" w="med" len="med"/>
            <a:tailEnd type="none" w="med" len="med"/>
          </a:ln>
        </p:spPr>
      </p:cxnSp>
      <p:pic>
        <p:nvPicPr>
          <p:cNvPr id="4" name="Image 3">
            <a:extLst>
              <a:ext uri="{FF2B5EF4-FFF2-40B4-BE49-F238E27FC236}">
                <a16:creationId xmlns:a16="http://schemas.microsoft.com/office/drawing/2014/main" id="{DC51E508-6A94-8C5C-39F1-FD3BC28F3F49}"/>
              </a:ext>
            </a:extLst>
          </p:cNvPr>
          <p:cNvPicPr>
            <a:picLocks noChangeAspect="1"/>
          </p:cNvPicPr>
          <p:nvPr/>
        </p:nvPicPr>
        <p:blipFill>
          <a:blip r:embed="rId3"/>
          <a:stretch>
            <a:fillRect/>
          </a:stretch>
        </p:blipFill>
        <p:spPr>
          <a:xfrm>
            <a:off x="5041288" y="1182562"/>
            <a:ext cx="3943995" cy="3660470"/>
          </a:xfrm>
          <a:prstGeom prst="rect">
            <a:avLst/>
          </a:prstGeom>
        </p:spPr>
      </p:pic>
      <p:sp>
        <p:nvSpPr>
          <p:cNvPr id="7" name="Rectangle 6">
            <a:extLst>
              <a:ext uri="{FF2B5EF4-FFF2-40B4-BE49-F238E27FC236}">
                <a16:creationId xmlns:a16="http://schemas.microsoft.com/office/drawing/2014/main" id="{CE7CF574-0275-09AD-C573-9B6845672D45}"/>
              </a:ext>
            </a:extLst>
          </p:cNvPr>
          <p:cNvSpPr/>
          <p:nvPr/>
        </p:nvSpPr>
        <p:spPr>
          <a:xfrm>
            <a:off x="1889684" y="38417"/>
            <a:ext cx="4681728" cy="93027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ctr"/>
            <a:r>
              <a:rPr lang="fr-FR" sz="2200" b="1" dirty="0">
                <a:solidFill>
                  <a:srgbClr val="002060"/>
                </a:solidFill>
                <a:latin typeface="Times New Roman" panose="02020603050405020304" pitchFamily="18" charset="0"/>
                <a:cs typeface="Times New Roman" panose="02020603050405020304" pitchFamily="18" charset="0"/>
              </a:rPr>
              <a:t>Les piégeages structuraux</a:t>
            </a:r>
          </a:p>
        </p:txBody>
      </p:sp>
    </p:spTree>
    <p:extLst>
      <p:ext uri="{BB962C8B-B14F-4D97-AF65-F5344CB8AC3E}">
        <p14:creationId xmlns:p14="http://schemas.microsoft.com/office/powerpoint/2010/main" val="3515144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3A1BA-5FA0-BC74-C2D6-A86BDDCCC268}"/>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62987C19-18A9-773B-2BB3-9C3FB4CE9827}"/>
              </a:ext>
            </a:extLst>
          </p:cNvPr>
          <p:cNvPicPr preferRelativeResize="0"/>
          <p:nvPr/>
        </p:nvPicPr>
        <p:blipFill>
          <a:blip r:embed="rId3"/>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CAFC1284-5ED2-22D6-7596-F7B3855BDB0B}"/>
              </a:ext>
            </a:extLst>
          </p:cNvPr>
          <p:cNvSpPr>
            <a:spLocks noGrp="1"/>
          </p:cNvSpPr>
          <p:nvPr>
            <p:ph type="title"/>
          </p:nvPr>
        </p:nvSpPr>
        <p:spPr>
          <a:xfrm>
            <a:off x="763676" y="1206651"/>
            <a:ext cx="3808324" cy="3660470"/>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Une fois que la bulle de CO2 a atteint la roche imperméable, elle va être entraînée latéralement par l’écoulement de l’aquifère et se répartir sur des distances qui peuvent être grandes</a:t>
            </a: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A3DB15AA-7938-0DDD-8156-A8B33CF22B49}"/>
              </a:ext>
            </a:extLst>
          </p:cNvPr>
          <p:cNvPicPr preferRelativeResize="0"/>
          <p:nvPr/>
        </p:nvPicPr>
        <p:blipFill>
          <a:blip r:embed="rId3"/>
          <a:stretch>
            <a:fillRect/>
          </a:stretch>
        </p:blipFill>
        <p:spPr>
          <a:xfrm flipH="1">
            <a:off x="7646035" y="3656965"/>
            <a:ext cx="1497965" cy="1581150"/>
          </a:xfrm>
          <a:prstGeom prst="rect">
            <a:avLst/>
          </a:prstGeom>
          <a:noFill/>
          <a:ln>
            <a:noFill/>
          </a:ln>
        </p:spPr>
      </p:pic>
      <p:cxnSp>
        <p:nvCxnSpPr>
          <p:cNvPr id="987" name="Google Shape;987;p67">
            <a:extLst>
              <a:ext uri="{FF2B5EF4-FFF2-40B4-BE49-F238E27FC236}">
                <a16:creationId xmlns:a16="http://schemas.microsoft.com/office/drawing/2014/main" id="{E526CF8A-D1F8-0D18-A76C-C42EEC40DE6B}"/>
              </a:ext>
            </a:extLst>
          </p:cNvPr>
          <p:cNvCxnSpPr>
            <a:cxnSpLocks/>
          </p:cNvCxnSpPr>
          <p:nvPr/>
        </p:nvCxnSpPr>
        <p:spPr>
          <a:xfrm>
            <a:off x="1298379" y="1052953"/>
            <a:ext cx="5667654" cy="0"/>
          </a:xfrm>
          <a:prstGeom prst="straightConnector1">
            <a:avLst/>
          </a:prstGeom>
          <a:noFill/>
          <a:ln w="9525" cap="flat" cmpd="sng">
            <a:solidFill>
              <a:schemeClr val="lt2"/>
            </a:solidFill>
            <a:prstDash val="solid"/>
            <a:round/>
            <a:headEnd type="none" w="med" len="med"/>
            <a:tailEnd type="none" w="med" len="med"/>
          </a:ln>
        </p:spPr>
      </p:cxnSp>
      <p:pic>
        <p:nvPicPr>
          <p:cNvPr id="7" name="Image 6">
            <a:extLst>
              <a:ext uri="{FF2B5EF4-FFF2-40B4-BE49-F238E27FC236}">
                <a16:creationId xmlns:a16="http://schemas.microsoft.com/office/drawing/2014/main" id="{F8891C41-7908-17C1-D1CC-D52716E2EFD9}"/>
              </a:ext>
            </a:extLst>
          </p:cNvPr>
          <p:cNvPicPr>
            <a:picLocks noChangeAspect="1"/>
          </p:cNvPicPr>
          <p:nvPr/>
        </p:nvPicPr>
        <p:blipFill>
          <a:blip r:embed="rId4"/>
          <a:stretch>
            <a:fillRect/>
          </a:stretch>
        </p:blipFill>
        <p:spPr>
          <a:xfrm>
            <a:off x="4695290" y="1206651"/>
            <a:ext cx="4366517" cy="3567275"/>
          </a:xfrm>
          <a:prstGeom prst="rect">
            <a:avLst/>
          </a:prstGeom>
        </p:spPr>
      </p:pic>
      <p:sp>
        <p:nvSpPr>
          <p:cNvPr id="8" name="Rectangle 7">
            <a:extLst>
              <a:ext uri="{FF2B5EF4-FFF2-40B4-BE49-F238E27FC236}">
                <a16:creationId xmlns:a16="http://schemas.microsoft.com/office/drawing/2014/main" id="{C679619D-2E0D-1840-78A3-EDF0283C7967}"/>
              </a:ext>
            </a:extLst>
          </p:cNvPr>
          <p:cNvSpPr/>
          <p:nvPr/>
        </p:nvSpPr>
        <p:spPr>
          <a:xfrm>
            <a:off x="1791342" y="0"/>
            <a:ext cx="4681728" cy="93027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ctr"/>
            <a:r>
              <a:rPr lang="fr-FR" sz="2200" b="1" dirty="0">
                <a:solidFill>
                  <a:srgbClr val="002060"/>
                </a:solidFill>
                <a:latin typeface="Times New Roman" panose="02020603050405020304" pitchFamily="18" charset="0"/>
                <a:cs typeface="Times New Roman" panose="02020603050405020304" pitchFamily="18" charset="0"/>
              </a:rPr>
              <a:t>Les piégeages structuraux</a:t>
            </a:r>
          </a:p>
        </p:txBody>
      </p:sp>
    </p:spTree>
    <p:extLst>
      <p:ext uri="{BB962C8B-B14F-4D97-AF65-F5344CB8AC3E}">
        <p14:creationId xmlns:p14="http://schemas.microsoft.com/office/powerpoint/2010/main" val="398500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F17D6-C143-0FC1-4583-B1E3EF278EB4}"/>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C3E49DEC-5FB7-B2B0-DCCE-2ADDA9DE73B4}"/>
              </a:ext>
            </a:extLst>
          </p:cNvPr>
          <p:cNvPicPr preferRelativeResize="0"/>
          <p:nvPr/>
        </p:nvPicPr>
        <p:blipFill>
          <a:blip r:embed="rId3"/>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DD0E8A18-F8A4-5C54-42B7-6F528D06F8E5}"/>
              </a:ext>
            </a:extLst>
          </p:cNvPr>
          <p:cNvSpPr>
            <a:spLocks noGrp="1"/>
          </p:cNvSpPr>
          <p:nvPr>
            <p:ph type="title"/>
          </p:nvPr>
        </p:nvSpPr>
        <p:spPr>
          <a:xfrm>
            <a:off x="763675" y="1206651"/>
            <a:ext cx="7116603" cy="3660470"/>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le dioxyde de carbone est  sous forme supercritique et forme une bulle dans l’aquifère. Sa densité est légèrement inférieure à celle de l’eau de formation. Il va donc remonter vers le haut du réservoir par flottaison et en suivant les chemins de plus haute perméabilité . Une partie du CO2 va alors remplir la porosité de la matrice rocheuse et rester piégée par capillarité : c’est le piégeage de CO2 résiduel.</a:t>
            </a:r>
            <a:br>
              <a:rPr lang="fr-FR" sz="2000" dirty="0">
                <a:solidFill>
                  <a:schemeClr val="tx1"/>
                </a:solidFill>
                <a:latin typeface="Times New Roman" panose="02020603050405020304" pitchFamily="18" charset="0"/>
                <a:cs typeface="Times New Roman" panose="02020603050405020304" pitchFamily="18" charset="0"/>
              </a:rPr>
            </a:b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075742E2-AB37-6B1E-89C1-325EDBBACC9B}"/>
              </a:ext>
            </a:extLst>
          </p:cNvPr>
          <p:cNvPicPr preferRelativeResize="0"/>
          <p:nvPr/>
        </p:nvPicPr>
        <p:blipFill>
          <a:blip r:embed="rId3"/>
          <a:stretch>
            <a:fillRect/>
          </a:stretch>
        </p:blipFill>
        <p:spPr>
          <a:xfrm flipH="1">
            <a:off x="7646035" y="3656965"/>
            <a:ext cx="1497965" cy="1581150"/>
          </a:xfrm>
          <a:prstGeom prst="rect">
            <a:avLst/>
          </a:prstGeom>
          <a:noFill/>
          <a:ln>
            <a:noFill/>
          </a:ln>
        </p:spPr>
      </p:pic>
      <p:cxnSp>
        <p:nvCxnSpPr>
          <p:cNvPr id="987" name="Google Shape;987;p67">
            <a:extLst>
              <a:ext uri="{FF2B5EF4-FFF2-40B4-BE49-F238E27FC236}">
                <a16:creationId xmlns:a16="http://schemas.microsoft.com/office/drawing/2014/main" id="{89390889-DCDB-BDF5-32E8-61689A5BF5CC}"/>
              </a:ext>
            </a:extLst>
          </p:cNvPr>
          <p:cNvCxnSpPr>
            <a:cxnSpLocks/>
          </p:cNvCxnSpPr>
          <p:nvPr/>
        </p:nvCxnSpPr>
        <p:spPr>
          <a:xfrm>
            <a:off x="1298379" y="1052953"/>
            <a:ext cx="5667654" cy="0"/>
          </a:xfrm>
          <a:prstGeom prst="straightConnector1">
            <a:avLst/>
          </a:prstGeom>
          <a:noFill/>
          <a:ln w="9525" cap="flat" cmpd="sng">
            <a:solidFill>
              <a:schemeClr val="lt2"/>
            </a:solidFill>
            <a:prstDash val="solid"/>
            <a:round/>
            <a:headEnd type="none" w="med" len="med"/>
            <a:tailEnd type="none" w="med" len="med"/>
          </a:ln>
        </p:spPr>
      </p:cxnSp>
      <p:sp>
        <p:nvSpPr>
          <p:cNvPr id="8" name="Rectangle 7">
            <a:extLst>
              <a:ext uri="{FF2B5EF4-FFF2-40B4-BE49-F238E27FC236}">
                <a16:creationId xmlns:a16="http://schemas.microsoft.com/office/drawing/2014/main" id="{8017DE6F-51EA-EBC2-4826-4C01E85CD56C}"/>
              </a:ext>
            </a:extLst>
          </p:cNvPr>
          <p:cNvSpPr/>
          <p:nvPr/>
        </p:nvSpPr>
        <p:spPr>
          <a:xfrm>
            <a:off x="1791342" y="122678"/>
            <a:ext cx="4681728" cy="93027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ctr"/>
            <a:r>
              <a:rPr lang="fr-FR" sz="2200" b="1" dirty="0">
                <a:solidFill>
                  <a:srgbClr val="002060"/>
                </a:solidFill>
                <a:latin typeface="Times New Roman" panose="02020603050405020304" pitchFamily="18" charset="0"/>
                <a:cs typeface="Times New Roman" panose="02020603050405020304" pitchFamily="18" charset="0"/>
              </a:rPr>
              <a:t>Les piégeages résiduels </a:t>
            </a:r>
          </a:p>
        </p:txBody>
      </p:sp>
    </p:spTree>
    <p:extLst>
      <p:ext uri="{BB962C8B-B14F-4D97-AF65-F5344CB8AC3E}">
        <p14:creationId xmlns:p14="http://schemas.microsoft.com/office/powerpoint/2010/main" val="3673907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4963-D0CC-1FE1-A74B-B86331E77EB0}"/>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4DD52461-B2BB-4927-2AEA-44465E3F2FFB}"/>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38EA6309-1D3A-B098-4B01-4952AEA729EC}"/>
              </a:ext>
            </a:extLst>
          </p:cNvPr>
          <p:cNvSpPr>
            <a:spLocks noGrp="1"/>
          </p:cNvSpPr>
          <p:nvPr>
            <p:ph type="title"/>
          </p:nvPr>
        </p:nvSpPr>
        <p:spPr>
          <a:xfrm>
            <a:off x="540451" y="1354286"/>
            <a:ext cx="7236355" cy="3439479"/>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La séquestration du CO₂ dans les formations salines repose sur plusieurs principes géologiques et technologiques. L'idée générale est de piéger le CO₂ dans des structures naturelles qui assurent une étanchéité durable, empêchant le gaz de s'échapper vers l'atmosphère. Les principales méthodes utilisées sont l'injection de CO₂ dans des cavernes salines créées par dissolution du sel ou le stockage dans des réservoirs sous des couches de sel compact.</a:t>
            </a:r>
            <a:br>
              <a:rPr lang="fr-FR" sz="2000" dirty="0">
                <a:latin typeface="Times New Roman" panose="02020603050405020304" pitchFamily="18" charset="0"/>
                <a:cs typeface="Times New Roman" panose="02020603050405020304" pitchFamily="18" charset="0"/>
              </a:rPr>
            </a:b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9683355C-534F-D02F-90F8-32B267584091}"/>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6" name="Rectangle 5">
            <a:extLst>
              <a:ext uri="{FF2B5EF4-FFF2-40B4-BE49-F238E27FC236}">
                <a16:creationId xmlns:a16="http://schemas.microsoft.com/office/drawing/2014/main" id="{AF875BF6-9D60-0A35-FA24-E086B112BCD6}"/>
              </a:ext>
            </a:extLst>
          </p:cNvPr>
          <p:cNvSpPr/>
          <p:nvPr/>
        </p:nvSpPr>
        <p:spPr>
          <a:xfrm>
            <a:off x="1169828" y="424011"/>
            <a:ext cx="6804343" cy="93027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r>
              <a:rPr lang="fr-FR" sz="2000" dirty="0">
                <a:solidFill>
                  <a:srgbClr val="7030A0"/>
                </a:solidFill>
                <a:latin typeface="Times New Roman" panose="02020603050405020304" pitchFamily="18" charset="0"/>
                <a:cs typeface="Times New Roman" panose="02020603050405020304" pitchFamily="18" charset="0"/>
              </a:rPr>
              <a:t>La séquestration de CO2 dans les formations salines </a:t>
            </a:r>
          </a:p>
        </p:txBody>
      </p:sp>
      <p:cxnSp>
        <p:nvCxnSpPr>
          <p:cNvPr id="987" name="Google Shape;987;p67">
            <a:extLst>
              <a:ext uri="{FF2B5EF4-FFF2-40B4-BE49-F238E27FC236}">
                <a16:creationId xmlns:a16="http://schemas.microsoft.com/office/drawing/2014/main" id="{26827CD4-5AD2-687D-01FF-79A6C1BF1372}"/>
              </a:ext>
            </a:extLst>
          </p:cNvPr>
          <p:cNvCxnSpPr>
            <a:cxnSpLocks/>
          </p:cNvCxnSpPr>
          <p:nvPr/>
        </p:nvCxnSpPr>
        <p:spPr>
          <a:xfrm>
            <a:off x="1324801" y="1116404"/>
            <a:ext cx="5667654"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512436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F99B4-647D-CB74-8723-30B66D462565}"/>
            </a:ext>
          </a:extLst>
        </p:cNvPr>
        <p:cNvGrpSpPr/>
        <p:nvPr/>
      </p:nvGrpSpPr>
      <p:grpSpPr>
        <a:xfrm>
          <a:off x="0" y="0"/>
          <a:ext cx="0" cy="0"/>
          <a:chOff x="0" y="0"/>
          <a:chExt cx="0" cy="0"/>
        </a:xfrm>
      </p:grpSpPr>
      <p:pic>
        <p:nvPicPr>
          <p:cNvPr id="934" name="Google Shape;934;p64">
            <a:extLst>
              <a:ext uri="{FF2B5EF4-FFF2-40B4-BE49-F238E27FC236}">
                <a16:creationId xmlns:a16="http://schemas.microsoft.com/office/drawing/2014/main" id="{36B24FE6-F666-EECE-45D8-7EEBA3B72E53}"/>
              </a:ext>
            </a:extLst>
          </p:cNvPr>
          <p:cNvPicPr preferRelativeResize="0"/>
          <p:nvPr/>
        </p:nvPicPr>
        <p:blipFill>
          <a:blip r:embed="rId2"/>
          <a:stretch>
            <a:fillRect/>
          </a:stretch>
        </p:blipFill>
        <p:spPr>
          <a:xfrm>
            <a:off x="7158882" y="3087083"/>
            <a:ext cx="3176626" cy="3156527"/>
          </a:xfrm>
          <a:prstGeom prst="rect">
            <a:avLst/>
          </a:prstGeom>
          <a:noFill/>
          <a:ln>
            <a:noFill/>
          </a:ln>
        </p:spPr>
      </p:pic>
      <p:pic>
        <p:nvPicPr>
          <p:cNvPr id="935" name="Google Shape;935;p64">
            <a:extLst>
              <a:ext uri="{FF2B5EF4-FFF2-40B4-BE49-F238E27FC236}">
                <a16:creationId xmlns:a16="http://schemas.microsoft.com/office/drawing/2014/main" id="{A2F178F2-BB7C-21BF-3239-4E43894F0766}"/>
              </a:ext>
            </a:extLst>
          </p:cNvPr>
          <p:cNvPicPr preferRelativeResize="0"/>
          <p:nvPr/>
        </p:nvPicPr>
        <p:blipFill>
          <a:blip r:embed="rId3"/>
          <a:stretch>
            <a:fillRect/>
          </a:stretch>
        </p:blipFill>
        <p:spPr>
          <a:xfrm>
            <a:off x="9151520" y="3306550"/>
            <a:ext cx="1523876" cy="1628524"/>
          </a:xfrm>
          <a:prstGeom prst="rect">
            <a:avLst/>
          </a:prstGeom>
          <a:noFill/>
          <a:ln>
            <a:noFill/>
          </a:ln>
        </p:spPr>
      </p:pic>
      <p:sp>
        <p:nvSpPr>
          <p:cNvPr id="2" name="Titre 1">
            <a:extLst>
              <a:ext uri="{FF2B5EF4-FFF2-40B4-BE49-F238E27FC236}">
                <a16:creationId xmlns:a16="http://schemas.microsoft.com/office/drawing/2014/main" id="{BD29C6ED-6D99-8A96-F125-300F0299C609}"/>
              </a:ext>
            </a:extLst>
          </p:cNvPr>
          <p:cNvSpPr>
            <a:spLocks noGrp="1"/>
          </p:cNvSpPr>
          <p:nvPr>
            <p:ph type="title"/>
          </p:nvPr>
        </p:nvSpPr>
        <p:spPr>
          <a:xfrm>
            <a:off x="8255" y="-67945"/>
            <a:ext cx="9004300" cy="5143500"/>
          </a:xfrm>
        </p:spPr>
        <p:txBody>
          <a:bodyPr/>
          <a:lstStyle/>
          <a:p>
            <a:pPr>
              <a:lnSpc>
                <a:spcPct val="150000"/>
              </a:lnSpc>
            </a:pPr>
            <a:endParaRPr lang="fr-FR" altLang="en-US" sz="240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sym typeface="+mn-ea"/>
            </a:endParaRPr>
          </a:p>
        </p:txBody>
      </p:sp>
      <p:sp>
        <p:nvSpPr>
          <p:cNvPr id="3" name="Rectangle à coins arrondi 2">
            <a:extLst>
              <a:ext uri="{FF2B5EF4-FFF2-40B4-BE49-F238E27FC236}">
                <a16:creationId xmlns:a16="http://schemas.microsoft.com/office/drawing/2014/main" id="{DFC2EE3E-8200-A41A-5C86-82A430E9914F}"/>
              </a:ext>
            </a:extLst>
          </p:cNvPr>
          <p:cNvSpPr/>
          <p:nvPr/>
        </p:nvSpPr>
        <p:spPr>
          <a:xfrm>
            <a:off x="8187055" y="440245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32/84</a:t>
            </a:r>
          </a:p>
        </p:txBody>
      </p:sp>
    </p:spTree>
    <p:extLst>
      <p:ext uri="{BB962C8B-B14F-4D97-AF65-F5344CB8AC3E}">
        <p14:creationId xmlns:p14="http://schemas.microsoft.com/office/powerpoint/2010/main" val="16691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3038E8C6-ED49-9375-7C3B-E664E32317D8}"/>
            </a:ext>
          </a:extLst>
        </p:cNvPr>
        <p:cNvGrpSpPr/>
        <p:nvPr/>
      </p:nvGrpSpPr>
      <p:grpSpPr>
        <a:xfrm>
          <a:off x="0" y="0"/>
          <a:ext cx="0" cy="0"/>
          <a:chOff x="0" y="0"/>
          <a:chExt cx="0" cy="0"/>
        </a:xfrm>
      </p:grpSpPr>
      <p:sp>
        <p:nvSpPr>
          <p:cNvPr id="930" name="Google Shape;930;p64">
            <a:extLst>
              <a:ext uri="{FF2B5EF4-FFF2-40B4-BE49-F238E27FC236}">
                <a16:creationId xmlns:a16="http://schemas.microsoft.com/office/drawing/2014/main" id="{89695463-5030-FF72-70E0-6393824755CD}"/>
              </a:ext>
            </a:extLst>
          </p:cNvPr>
          <p:cNvSpPr txBox="1">
            <a:spLocks noGrp="1"/>
          </p:cNvSpPr>
          <p:nvPr>
            <p:ph type="title"/>
          </p:nvPr>
        </p:nvSpPr>
        <p:spPr>
          <a:xfrm>
            <a:off x="2956139" y="2070417"/>
            <a:ext cx="5956213" cy="2681338"/>
          </a:xfrm>
          <a:prstGeom prst="rect">
            <a:avLst/>
          </a:prstGeom>
        </p:spPr>
        <p:txBody>
          <a:bodyPr spcFirstLastPara="1" wrap="square" lIns="91425" tIns="91425" rIns="91425" bIns="91425" anchor="ctr" anchorCtr="0">
            <a:noAutofit/>
          </a:bodyPr>
          <a:lstStyle/>
          <a:p>
            <a:pPr algn="ctr">
              <a:lnSpc>
                <a:spcPct val="150000"/>
              </a:lnSpc>
            </a:pPr>
            <a:r>
              <a:rPr lang="fr-FR" altLang="en-GB" sz="3000" dirty="0">
                <a:latin typeface="Times New Roman" panose="02020603050405020304" pitchFamily="18" charset="0"/>
                <a:cs typeface="Times New Roman" panose="02020603050405020304" pitchFamily="18" charset="0"/>
              </a:rPr>
              <a:t>Etude de Cas:</a:t>
            </a:r>
            <a:r>
              <a:rPr lang="fr-FR" altLang="en-GB" sz="3000" b="1" dirty="0">
                <a:latin typeface="Times New Roman" panose="02020603050405020304" pitchFamily="18" charset="0"/>
                <a:cs typeface="Times New Roman" panose="02020603050405020304" pitchFamily="18" charset="0"/>
              </a:rPr>
              <a:t> </a:t>
            </a:r>
            <a:r>
              <a:rPr lang="fr-FR" sz="3000" b="1" dirty="0">
                <a:latin typeface="Times New Roman" panose="02020603050405020304" pitchFamily="18" charset="0"/>
                <a:cs typeface="Times New Roman" panose="02020603050405020304" pitchFamily="18" charset="0"/>
              </a:rPr>
              <a:t> Projet de séquestration de CO₂ de Sleipner (Norvège) </a:t>
            </a:r>
            <a:br>
              <a:rPr lang="fr-FR" sz="2800" b="1" dirty="0">
                <a:latin typeface="Times New Roman" panose="02020603050405020304" pitchFamily="18" charset="0"/>
                <a:cs typeface="Times New Roman" panose="02020603050405020304" pitchFamily="18" charset="0"/>
              </a:rPr>
            </a:br>
            <a:br>
              <a:rPr lang="fr-FR" altLang="en-GB" sz="2800" dirty="0"/>
            </a:br>
            <a:endParaRPr lang="fr-FR" altLang="en-GB" sz="2800" dirty="0"/>
          </a:p>
        </p:txBody>
      </p:sp>
      <p:sp>
        <p:nvSpPr>
          <p:cNvPr id="931" name="Google Shape;931;p64">
            <a:extLst>
              <a:ext uri="{FF2B5EF4-FFF2-40B4-BE49-F238E27FC236}">
                <a16:creationId xmlns:a16="http://schemas.microsoft.com/office/drawing/2014/main" id="{06A5A40C-849A-C2AC-F308-C39E624EF8BE}"/>
              </a:ext>
            </a:extLst>
          </p:cNvPr>
          <p:cNvSpPr txBox="1">
            <a:spLocks noGrp="1"/>
          </p:cNvSpPr>
          <p:nvPr>
            <p:ph type="title" idx="2"/>
          </p:nvPr>
        </p:nvSpPr>
        <p:spPr>
          <a:xfrm>
            <a:off x="4975756" y="743407"/>
            <a:ext cx="1677300" cy="9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a:latin typeface="Times New Roman" panose="02020603050405020304" pitchFamily="18" charset="0"/>
                <a:cs typeface="Times New Roman" panose="02020603050405020304" pitchFamily="18" charset="0"/>
              </a:rPr>
              <a:t>04</a:t>
            </a:r>
          </a:p>
        </p:txBody>
      </p:sp>
      <p:cxnSp>
        <p:nvCxnSpPr>
          <p:cNvPr id="933" name="Google Shape;933;p64">
            <a:extLst>
              <a:ext uri="{FF2B5EF4-FFF2-40B4-BE49-F238E27FC236}">
                <a16:creationId xmlns:a16="http://schemas.microsoft.com/office/drawing/2014/main" id="{4C62BCF9-3ECE-0A52-D379-EB3317622BB3}"/>
              </a:ext>
            </a:extLst>
          </p:cNvPr>
          <p:cNvCxnSpPr/>
          <p:nvPr/>
        </p:nvCxnSpPr>
        <p:spPr>
          <a:xfrm>
            <a:off x="2461847" y="4571103"/>
            <a:ext cx="4936800" cy="0"/>
          </a:xfrm>
          <a:prstGeom prst="straightConnector1">
            <a:avLst/>
          </a:prstGeom>
          <a:noFill/>
          <a:ln w="9525" cap="flat" cmpd="sng">
            <a:solidFill>
              <a:schemeClr val="lt2"/>
            </a:solidFill>
            <a:prstDash val="solid"/>
            <a:round/>
            <a:headEnd type="none" w="med" len="med"/>
            <a:tailEnd type="none" w="med" len="med"/>
          </a:ln>
        </p:spPr>
      </p:cxnSp>
      <p:pic>
        <p:nvPicPr>
          <p:cNvPr id="934" name="Google Shape;934;p64">
            <a:extLst>
              <a:ext uri="{FF2B5EF4-FFF2-40B4-BE49-F238E27FC236}">
                <a16:creationId xmlns:a16="http://schemas.microsoft.com/office/drawing/2014/main" id="{5C628ED2-0CD1-3282-9E8B-4E52620DCD7B}"/>
              </a:ext>
            </a:extLst>
          </p:cNvPr>
          <p:cNvPicPr preferRelativeResize="0"/>
          <p:nvPr/>
        </p:nvPicPr>
        <p:blipFill>
          <a:blip r:embed="rId3"/>
          <a:stretch>
            <a:fillRect/>
          </a:stretch>
        </p:blipFill>
        <p:spPr>
          <a:xfrm>
            <a:off x="-878313" y="993488"/>
            <a:ext cx="3176626" cy="3156527"/>
          </a:xfrm>
          <a:prstGeom prst="rect">
            <a:avLst/>
          </a:prstGeom>
          <a:noFill/>
          <a:ln>
            <a:noFill/>
          </a:ln>
        </p:spPr>
      </p:pic>
      <p:pic>
        <p:nvPicPr>
          <p:cNvPr id="935" name="Google Shape;935;p64">
            <a:extLst>
              <a:ext uri="{FF2B5EF4-FFF2-40B4-BE49-F238E27FC236}">
                <a16:creationId xmlns:a16="http://schemas.microsoft.com/office/drawing/2014/main" id="{E54C0D30-A8D2-FB75-7A4B-FA154004FB5E}"/>
              </a:ext>
            </a:extLst>
          </p:cNvPr>
          <p:cNvPicPr preferRelativeResize="0"/>
          <p:nvPr/>
        </p:nvPicPr>
        <p:blipFill>
          <a:blip r:embed="rId4"/>
          <a:stretch>
            <a:fillRect/>
          </a:stretch>
        </p:blipFill>
        <p:spPr>
          <a:xfrm>
            <a:off x="1594926" y="391745"/>
            <a:ext cx="1523876" cy="1628524"/>
          </a:xfrm>
          <a:prstGeom prst="rect">
            <a:avLst/>
          </a:prstGeom>
          <a:noFill/>
          <a:ln>
            <a:noFill/>
          </a:ln>
        </p:spPr>
      </p:pic>
      <p:pic>
        <p:nvPicPr>
          <p:cNvPr id="936" name="Google Shape;936;p64">
            <a:extLst>
              <a:ext uri="{FF2B5EF4-FFF2-40B4-BE49-F238E27FC236}">
                <a16:creationId xmlns:a16="http://schemas.microsoft.com/office/drawing/2014/main" id="{51BB6DF2-4BF0-4F36-3095-E82563771311}"/>
              </a:ext>
            </a:extLst>
          </p:cNvPr>
          <p:cNvPicPr preferRelativeResize="0"/>
          <p:nvPr/>
        </p:nvPicPr>
        <p:blipFill>
          <a:blip r:embed="rId5"/>
          <a:stretch>
            <a:fillRect/>
          </a:stretch>
        </p:blipFill>
        <p:spPr>
          <a:xfrm rot="4840453">
            <a:off x="-627014" y="3918559"/>
            <a:ext cx="2119579" cy="2007358"/>
          </a:xfrm>
          <a:prstGeom prst="rect">
            <a:avLst/>
          </a:prstGeom>
          <a:noFill/>
          <a:ln>
            <a:noFill/>
          </a:ln>
        </p:spPr>
      </p:pic>
    </p:spTree>
    <p:extLst>
      <p:ext uri="{BB962C8B-B14F-4D97-AF65-F5344CB8AC3E}">
        <p14:creationId xmlns:p14="http://schemas.microsoft.com/office/powerpoint/2010/main" val="3585413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E2912-C33C-2EDB-F405-5A4EE9F03720}"/>
            </a:ext>
          </a:extLst>
        </p:cNvPr>
        <p:cNvGrpSpPr/>
        <p:nvPr/>
      </p:nvGrpSpPr>
      <p:grpSpPr>
        <a:xfrm>
          <a:off x="0" y="0"/>
          <a:ext cx="0" cy="0"/>
          <a:chOff x="0" y="0"/>
          <a:chExt cx="0" cy="0"/>
        </a:xfrm>
      </p:grpSpPr>
      <p:sp>
        <p:nvSpPr>
          <p:cNvPr id="3" name="Rectangle à coins arrondi 2">
            <a:extLst>
              <a:ext uri="{FF2B5EF4-FFF2-40B4-BE49-F238E27FC236}">
                <a16:creationId xmlns:a16="http://schemas.microsoft.com/office/drawing/2014/main" id="{24CECDFE-E020-0A27-CE93-25E47014ED56}"/>
              </a:ext>
            </a:extLst>
          </p:cNvPr>
          <p:cNvSpPr/>
          <p:nvPr/>
        </p:nvSpPr>
        <p:spPr>
          <a:xfrm>
            <a:off x="8300720"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33/84</a:t>
            </a:r>
          </a:p>
        </p:txBody>
      </p:sp>
      <p:pic>
        <p:nvPicPr>
          <p:cNvPr id="9" name="Image 8" descr="Une image contenant texte, carte, capture d’écran, diagramme&#10;&#10;Le contenu généré par l’IA peut être incorrect.">
            <a:extLst>
              <a:ext uri="{FF2B5EF4-FFF2-40B4-BE49-F238E27FC236}">
                <a16:creationId xmlns:a16="http://schemas.microsoft.com/office/drawing/2014/main" id="{347803CA-A0EE-AC05-CB20-4CDC2149B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7329" y="821513"/>
            <a:ext cx="4460100" cy="4055604"/>
          </a:xfrm>
          <a:prstGeom prst="rect">
            <a:avLst/>
          </a:prstGeom>
        </p:spPr>
      </p:pic>
      <p:pic>
        <p:nvPicPr>
          <p:cNvPr id="11" name="Image 10">
            <a:extLst>
              <a:ext uri="{FF2B5EF4-FFF2-40B4-BE49-F238E27FC236}">
                <a16:creationId xmlns:a16="http://schemas.microsoft.com/office/drawing/2014/main" id="{34A033B5-6EBC-D395-48C9-76625C905DD2}"/>
              </a:ext>
            </a:extLst>
          </p:cNvPr>
          <p:cNvPicPr>
            <a:picLocks noChangeAspect="1"/>
          </p:cNvPicPr>
          <p:nvPr/>
        </p:nvPicPr>
        <p:blipFill>
          <a:blip r:embed="rId3"/>
          <a:srcRect b="9899"/>
          <a:stretch>
            <a:fillRect/>
          </a:stretch>
        </p:blipFill>
        <p:spPr>
          <a:xfrm>
            <a:off x="164387" y="1376738"/>
            <a:ext cx="2567396" cy="2106201"/>
          </a:xfrm>
          <a:prstGeom prst="rect">
            <a:avLst/>
          </a:prstGeom>
        </p:spPr>
      </p:pic>
      <p:cxnSp>
        <p:nvCxnSpPr>
          <p:cNvPr id="13" name="Connecteur droit avec flèche 12">
            <a:extLst>
              <a:ext uri="{FF2B5EF4-FFF2-40B4-BE49-F238E27FC236}">
                <a16:creationId xmlns:a16="http://schemas.microsoft.com/office/drawing/2014/main" id="{68CBB12B-72DD-5D53-0B50-B512EFE8C602}"/>
              </a:ext>
            </a:extLst>
          </p:cNvPr>
          <p:cNvCxnSpPr>
            <a:cxnSpLocks/>
          </p:cNvCxnSpPr>
          <p:nvPr/>
        </p:nvCxnSpPr>
        <p:spPr>
          <a:xfrm>
            <a:off x="976045" y="2712378"/>
            <a:ext cx="28570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F38E654-4995-8A15-D30B-954DB648D1E1}"/>
              </a:ext>
            </a:extLst>
          </p:cNvPr>
          <p:cNvSpPr txBox="1"/>
          <p:nvPr/>
        </p:nvSpPr>
        <p:spPr>
          <a:xfrm>
            <a:off x="1294944" y="206066"/>
            <a:ext cx="6554112" cy="400110"/>
          </a:xfrm>
          <a:prstGeom prst="rect">
            <a:avLst/>
          </a:prstGeom>
          <a:noFill/>
          <a:ln w="19050">
            <a:solidFill>
              <a:schemeClr val="tx1"/>
            </a:solidFill>
          </a:ln>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Localisation de projet de Sleipner </a:t>
            </a:r>
          </a:p>
        </p:txBody>
      </p:sp>
    </p:spTree>
    <p:extLst>
      <p:ext uri="{BB962C8B-B14F-4D97-AF65-F5344CB8AC3E}">
        <p14:creationId xmlns:p14="http://schemas.microsoft.com/office/powerpoint/2010/main" val="184030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1161415" y="2016760"/>
            <a:ext cx="7047230"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dirty="0">
                <a:latin typeface="Times New Roman" panose="02020603050405020304" pitchFamily="18" charset="0"/>
                <a:cs typeface="Times New Roman" panose="02020603050405020304" pitchFamily="18" charset="0"/>
              </a:rPr>
              <a:t>INTRODUCTION</a:t>
            </a:r>
          </a:p>
        </p:txBody>
      </p:sp>
      <p:sp>
        <p:nvSpPr>
          <p:cNvPr id="442" name="Google Shape;442;p42"/>
          <p:cNvSpPr txBox="1">
            <a:spLocks noGrp="1"/>
          </p:cNvSpPr>
          <p:nvPr>
            <p:ph type="title" idx="2"/>
          </p:nvPr>
        </p:nvSpPr>
        <p:spPr>
          <a:xfrm>
            <a:off x="3825150" y="831962"/>
            <a:ext cx="1677300" cy="9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Times New Roman" panose="02020603050405020304" pitchFamily="18" charset="0"/>
                <a:cs typeface="Times New Roman" panose="02020603050405020304" pitchFamily="18" charset="0"/>
              </a:rPr>
              <a:t>01</a:t>
            </a:r>
          </a:p>
        </p:txBody>
      </p:sp>
      <p:pic>
        <p:nvPicPr>
          <p:cNvPr id="444" name="Google Shape;444;p42"/>
          <p:cNvPicPr preferRelativeResize="0"/>
          <p:nvPr/>
        </p:nvPicPr>
        <p:blipFill>
          <a:blip r:embed="rId3"/>
          <a:stretch>
            <a:fillRect/>
          </a:stretch>
        </p:blipFill>
        <p:spPr>
          <a:xfrm flipH="1">
            <a:off x="2455776" y="4055084"/>
            <a:ext cx="4232449" cy="4198589"/>
          </a:xfrm>
          <a:prstGeom prst="rect">
            <a:avLst/>
          </a:prstGeom>
          <a:noFill/>
          <a:ln>
            <a:noFill/>
          </a:ln>
        </p:spPr>
      </p:pic>
      <p:cxnSp>
        <p:nvCxnSpPr>
          <p:cNvPr id="445" name="Google Shape;445;p42"/>
          <p:cNvCxnSpPr/>
          <p:nvPr/>
        </p:nvCxnSpPr>
        <p:spPr>
          <a:xfrm>
            <a:off x="2103600" y="2984763"/>
            <a:ext cx="4936800" cy="0"/>
          </a:xfrm>
          <a:prstGeom prst="straightConnector1">
            <a:avLst/>
          </a:prstGeom>
          <a:noFill/>
          <a:ln w="9525" cap="flat" cmpd="sng">
            <a:solidFill>
              <a:schemeClr val="lt2"/>
            </a:solidFill>
            <a:prstDash val="solid"/>
            <a:round/>
            <a:headEnd type="none" w="med" len="med"/>
            <a:tailEnd type="none" w="med" len="med"/>
          </a:ln>
        </p:spPr>
      </p:cxnSp>
      <p:sp>
        <p:nvSpPr>
          <p:cNvPr id="2" name="Rectangle à coins arrondi 1"/>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2/84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BC3DE-3DA2-5005-3839-2E695D1773AD}"/>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74322510-2D96-31B9-49AF-FAAD2132D875}"/>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54C92A5B-3583-D006-2526-A33572EFD35F}"/>
              </a:ext>
            </a:extLst>
          </p:cNvPr>
          <p:cNvSpPr>
            <a:spLocks noGrp="1"/>
          </p:cNvSpPr>
          <p:nvPr>
            <p:ph type="title"/>
          </p:nvPr>
        </p:nvSpPr>
        <p:spPr>
          <a:xfrm>
            <a:off x="509629" y="1236849"/>
            <a:ext cx="7411745" cy="3797488"/>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L’histoire de Sleipner débute avec la décision du Gouvernement norvégien, sous la direction de Gro Harlem Bruntland, d’imposer, en 1991, une taxe pour émissions de CO2 aux opérateurs offshore, En raison du taux élevé en CO2 du champ de Sleipner Ouest, un champ qui retenait environ 200 GSm3 de gaz contenant entre 4 et 9,5% de CO2 selon le bloc faillé, la décision a été prise d’extraire et d’injecter le CO2 en profondeur. </a:t>
            </a:r>
            <a:br>
              <a:rPr lang="fr-FR" sz="2000" dirty="0">
                <a:solidFill>
                  <a:schemeClr val="tx1"/>
                </a:solidFill>
                <a:latin typeface="Times New Roman" panose="02020603050405020304" pitchFamily="18" charset="0"/>
                <a:cs typeface="Times New Roman" panose="02020603050405020304" pitchFamily="18" charset="0"/>
              </a:rPr>
            </a:b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3A22CB68-CC71-FB51-57FB-B26057E1405B}"/>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3" name="ZoneTexte 2">
            <a:extLst>
              <a:ext uri="{FF2B5EF4-FFF2-40B4-BE49-F238E27FC236}">
                <a16:creationId xmlns:a16="http://schemas.microsoft.com/office/drawing/2014/main" id="{49C01266-25B8-F6D3-857D-731A73C44A72}"/>
              </a:ext>
            </a:extLst>
          </p:cNvPr>
          <p:cNvSpPr txBox="1"/>
          <p:nvPr/>
        </p:nvSpPr>
        <p:spPr>
          <a:xfrm>
            <a:off x="1024684" y="597354"/>
            <a:ext cx="6554112" cy="400110"/>
          </a:xfrm>
          <a:prstGeom prst="rect">
            <a:avLst/>
          </a:prstGeom>
          <a:noFill/>
          <a:ln w="19050">
            <a:solidFill>
              <a:schemeClr val="tx1"/>
            </a:solidFill>
          </a:ln>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Histoire de projet </a:t>
            </a:r>
          </a:p>
        </p:txBody>
      </p:sp>
    </p:spTree>
    <p:extLst>
      <p:ext uri="{BB962C8B-B14F-4D97-AF65-F5344CB8AC3E}">
        <p14:creationId xmlns:p14="http://schemas.microsoft.com/office/powerpoint/2010/main" val="3544358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F1FDC-C1AD-774C-D593-046C8FF319A5}"/>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F7BE22FF-1836-4411-4123-023D58A624F5}"/>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9400FBD5-2690-6818-B2E3-681E521A36DF}"/>
              </a:ext>
            </a:extLst>
          </p:cNvPr>
          <p:cNvSpPr>
            <a:spLocks noGrp="1"/>
          </p:cNvSpPr>
          <p:nvPr>
            <p:ph type="title"/>
          </p:nvPr>
        </p:nvSpPr>
        <p:spPr>
          <a:xfrm>
            <a:off x="482885" y="1130157"/>
            <a:ext cx="7438489" cy="3904180"/>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Dans cette perspective, deux formations salines étaient envisageables : la Formation d’Utsira dont le toit du sable se trouvait à environ 800 m de profondeur et la Formation Skagerrak dont le toit du sable se situait à environ 2 500 m de profondeur. C’est finalement la Formation Utsira qui a été choisie en raison de sa profondeur plus faible, de coûts moindres pour le puits et les équipements, d’une excellente qualité du grès et d’une large extension latérale, permettant une capacité de stockage considérable.</a:t>
            </a:r>
            <a:br>
              <a:rPr lang="fr-FR" sz="2000" dirty="0">
                <a:solidFill>
                  <a:schemeClr val="tx1"/>
                </a:solidFill>
                <a:latin typeface="Times New Roman" panose="02020603050405020304" pitchFamily="18" charset="0"/>
                <a:cs typeface="Times New Roman" panose="02020603050405020304" pitchFamily="18" charset="0"/>
              </a:rPr>
            </a:b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B90F5750-1624-66CB-CE55-51D1922513D0}"/>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3" name="ZoneTexte 2">
            <a:extLst>
              <a:ext uri="{FF2B5EF4-FFF2-40B4-BE49-F238E27FC236}">
                <a16:creationId xmlns:a16="http://schemas.microsoft.com/office/drawing/2014/main" id="{C088ECDA-E0CC-D830-2579-A58B616F33CA}"/>
              </a:ext>
            </a:extLst>
          </p:cNvPr>
          <p:cNvSpPr txBox="1"/>
          <p:nvPr/>
        </p:nvSpPr>
        <p:spPr>
          <a:xfrm>
            <a:off x="1024684" y="597354"/>
            <a:ext cx="6554112" cy="400110"/>
          </a:xfrm>
          <a:prstGeom prst="rect">
            <a:avLst/>
          </a:prstGeom>
          <a:noFill/>
          <a:ln w="19050">
            <a:solidFill>
              <a:schemeClr val="tx1"/>
            </a:solidFill>
          </a:ln>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Conception de projet </a:t>
            </a:r>
          </a:p>
        </p:txBody>
      </p:sp>
    </p:spTree>
    <p:extLst>
      <p:ext uri="{BB962C8B-B14F-4D97-AF65-F5344CB8AC3E}">
        <p14:creationId xmlns:p14="http://schemas.microsoft.com/office/powerpoint/2010/main" val="2945163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C3062-0038-B7BB-910D-842A6A6DA21C}"/>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AFA8D56C-850D-7534-861D-EBE72B5F49E3}"/>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7B7590AC-1F7C-9999-7368-B1983FF5CBF7}"/>
              </a:ext>
            </a:extLst>
          </p:cNvPr>
          <p:cNvSpPr>
            <a:spLocks noGrp="1"/>
          </p:cNvSpPr>
          <p:nvPr>
            <p:ph type="title"/>
          </p:nvPr>
        </p:nvSpPr>
        <p:spPr>
          <a:xfrm>
            <a:off x="482885" y="1130157"/>
            <a:ext cx="7438489" cy="3904180"/>
          </a:xfrm>
          <a:ln w="28575">
            <a:solidFill>
              <a:schemeClr val="tx1"/>
            </a:solidFill>
          </a:ln>
        </p:spPr>
        <p:txBody>
          <a:bodyPr/>
          <a:lstStyle/>
          <a:p>
            <a:pPr>
              <a:lnSpc>
                <a:spcPct val="150000"/>
              </a:lnSpc>
            </a:pPr>
            <a:br>
              <a:rPr lang="fr-FR" sz="2000" dirty="0">
                <a:solidFill>
                  <a:schemeClr val="tx1"/>
                </a:solidFill>
                <a:latin typeface="Times New Roman" panose="02020603050405020304" pitchFamily="18" charset="0"/>
                <a:cs typeface="Times New Roman" panose="02020603050405020304" pitchFamily="18" charset="0"/>
              </a:rPr>
            </a:b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648EB7E1-B571-D389-56D2-EFCCC716140C}"/>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3" name="ZoneTexte 2">
            <a:extLst>
              <a:ext uri="{FF2B5EF4-FFF2-40B4-BE49-F238E27FC236}">
                <a16:creationId xmlns:a16="http://schemas.microsoft.com/office/drawing/2014/main" id="{3BA219BF-5A3D-F898-E349-474335AE0B57}"/>
              </a:ext>
            </a:extLst>
          </p:cNvPr>
          <p:cNvSpPr txBox="1"/>
          <p:nvPr/>
        </p:nvSpPr>
        <p:spPr>
          <a:xfrm>
            <a:off x="1024684" y="597354"/>
            <a:ext cx="6554112" cy="400110"/>
          </a:xfrm>
          <a:prstGeom prst="rect">
            <a:avLst/>
          </a:prstGeom>
          <a:noFill/>
          <a:ln w="19050">
            <a:solidFill>
              <a:schemeClr val="tx1"/>
            </a:solidFill>
          </a:ln>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Conception de projet </a:t>
            </a:r>
          </a:p>
        </p:txBody>
      </p:sp>
      <p:sp>
        <p:nvSpPr>
          <p:cNvPr id="6" name="ZoneTexte 5">
            <a:extLst>
              <a:ext uri="{FF2B5EF4-FFF2-40B4-BE49-F238E27FC236}">
                <a16:creationId xmlns:a16="http://schemas.microsoft.com/office/drawing/2014/main" id="{7D08E278-3E82-E401-B3E1-29480CC36EA6}"/>
              </a:ext>
            </a:extLst>
          </p:cNvPr>
          <p:cNvSpPr txBox="1"/>
          <p:nvPr/>
        </p:nvSpPr>
        <p:spPr>
          <a:xfrm>
            <a:off x="482885" y="1130158"/>
            <a:ext cx="7438489" cy="2806987"/>
          </a:xfrm>
          <a:prstGeom prst="rect">
            <a:avLst/>
          </a:prstGeom>
          <a:noFill/>
        </p:spPr>
        <p:txBody>
          <a:bodyPr wrap="square">
            <a:spAutoFit/>
          </a:bodyPr>
          <a:lstStyle/>
          <a:p>
            <a:pPr>
              <a:lnSpc>
                <a:spcPct val="150000"/>
              </a:lnSpc>
            </a:pPr>
            <a:r>
              <a:rPr lang="fr-FR" sz="2000" dirty="0">
                <a:effectLst/>
                <a:latin typeface="Times New Roman" panose="02020603050405020304" pitchFamily="18" charset="0"/>
                <a:ea typeface="Aptos" panose="020B0004020202020204" pitchFamily="34" charset="0"/>
                <a:cs typeface="Times New Roman" panose="02020603050405020304" pitchFamily="18" charset="0"/>
              </a:rPr>
              <a:t>Pour le captage et la compression du CO2 en vue du stockage en profondeur, il a été décidé, sur une plateforme spécifique dédiée (plate-forme T de Sleipner), de mettre en place une installation d’extraction de CO2 par un procédé aux amines et une installation de compression</a:t>
            </a:r>
            <a:r>
              <a:rPr lang="fr-FR" sz="2000" dirty="0">
                <a:latin typeface="Times New Roman" panose="02020603050405020304" pitchFamily="18" charset="0"/>
                <a:ea typeface="Aptos" panose="020B0004020202020204" pitchFamily="34" charset="0"/>
                <a:cs typeface="Times New Roman" panose="02020603050405020304" pitchFamily="18" charset="0"/>
              </a:rPr>
              <a:t>,</a:t>
            </a:r>
          </a:p>
          <a:p>
            <a:pPr>
              <a:lnSpc>
                <a:spcPct val="150000"/>
              </a:lnSpc>
            </a:pPr>
            <a:r>
              <a:rPr lang="fr-FR" sz="2000" dirty="0">
                <a:latin typeface="Times New Roman" panose="02020603050405020304" pitchFamily="18" charset="0"/>
                <a:cs typeface="Times New Roman" panose="02020603050405020304" pitchFamily="18" charset="0"/>
              </a:rPr>
              <a:t>L’objectif était de réduire le contenu en CO2 du gaz de 9 à 2,5%, conformément à la qualité requise pour le gaz d’exportation</a:t>
            </a:r>
          </a:p>
        </p:txBody>
      </p:sp>
    </p:spTree>
    <p:extLst>
      <p:ext uri="{BB962C8B-B14F-4D97-AF65-F5344CB8AC3E}">
        <p14:creationId xmlns:p14="http://schemas.microsoft.com/office/powerpoint/2010/main" val="320555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545D-E1ED-E123-B63B-35034B0AB602}"/>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D97DFEA2-F8DB-A2E5-BFA8-8C80F09139F1}"/>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CA42F1B9-4BC1-16CB-70B2-44DA8048BAC4}"/>
              </a:ext>
            </a:extLst>
          </p:cNvPr>
          <p:cNvSpPr>
            <a:spLocks noGrp="1"/>
          </p:cNvSpPr>
          <p:nvPr>
            <p:ph type="title"/>
          </p:nvPr>
        </p:nvSpPr>
        <p:spPr>
          <a:xfrm>
            <a:off x="482885" y="1130157"/>
            <a:ext cx="7438489" cy="3904180"/>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Une amine tertiaire (MDEA) a été choisie comme catalyseur pour extraire le CO2 du flux de gaz dans un dispositif d’adsorption à haute pression et basse température Le CO2 est ensuite comprimé en quatre étapes  afin d’atteindre une pression de 65 bars en tête de puits d’injection.</a:t>
            </a: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46AF6148-B277-E10E-05A0-ED18099521B6}"/>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3" name="ZoneTexte 2">
            <a:extLst>
              <a:ext uri="{FF2B5EF4-FFF2-40B4-BE49-F238E27FC236}">
                <a16:creationId xmlns:a16="http://schemas.microsoft.com/office/drawing/2014/main" id="{E6AB5B99-8714-8DA6-E8D3-C20846EBDF7E}"/>
              </a:ext>
            </a:extLst>
          </p:cNvPr>
          <p:cNvSpPr txBox="1"/>
          <p:nvPr/>
        </p:nvSpPr>
        <p:spPr>
          <a:xfrm>
            <a:off x="1024684" y="597354"/>
            <a:ext cx="6554112" cy="400110"/>
          </a:xfrm>
          <a:prstGeom prst="rect">
            <a:avLst/>
          </a:prstGeom>
          <a:noFill/>
          <a:ln w="19050">
            <a:solidFill>
              <a:schemeClr val="tx1"/>
            </a:solidFill>
          </a:ln>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Conception de projet </a:t>
            </a:r>
          </a:p>
        </p:txBody>
      </p:sp>
    </p:spTree>
    <p:extLst>
      <p:ext uri="{BB962C8B-B14F-4D97-AF65-F5344CB8AC3E}">
        <p14:creationId xmlns:p14="http://schemas.microsoft.com/office/powerpoint/2010/main" val="104787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1D92F-133E-E647-636D-D4A8D0765F89}"/>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2CC15FB6-346F-E551-E52D-65A495D91903}"/>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A65EEDE2-4C85-3771-7F1F-94021F8AD245}"/>
              </a:ext>
            </a:extLst>
          </p:cNvPr>
          <p:cNvSpPr>
            <a:spLocks noGrp="1"/>
          </p:cNvSpPr>
          <p:nvPr>
            <p:ph type="title"/>
          </p:nvPr>
        </p:nvSpPr>
        <p:spPr>
          <a:xfrm>
            <a:off x="542438" y="1071738"/>
            <a:ext cx="2815119" cy="3904180"/>
          </a:xfrm>
          <a:ln w="28575">
            <a:solidFill>
              <a:schemeClr val="tx1"/>
            </a:solidFill>
          </a:ln>
        </p:spPr>
        <p:txBody>
          <a:bodyPr/>
          <a:lstStyle/>
          <a:p>
            <a:pPr>
              <a:lnSpc>
                <a:spcPct val="150000"/>
              </a:lnSpc>
            </a:pPr>
            <a:br>
              <a:rPr lang="fr-FR" sz="2000" dirty="0">
                <a:solidFill>
                  <a:schemeClr val="tx1"/>
                </a:solidFill>
                <a:latin typeface="Times New Roman" panose="02020603050405020304" pitchFamily="18" charset="0"/>
                <a:cs typeface="Times New Roman" panose="02020603050405020304" pitchFamily="18" charset="0"/>
              </a:rPr>
            </a:b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171F5ADB-33FA-D720-DFF6-700B4E62C4B8}"/>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3" name="ZoneTexte 2">
            <a:extLst>
              <a:ext uri="{FF2B5EF4-FFF2-40B4-BE49-F238E27FC236}">
                <a16:creationId xmlns:a16="http://schemas.microsoft.com/office/drawing/2014/main" id="{0867EEB7-AE63-29F3-46F4-786B37FB6CE0}"/>
              </a:ext>
            </a:extLst>
          </p:cNvPr>
          <p:cNvSpPr txBox="1"/>
          <p:nvPr/>
        </p:nvSpPr>
        <p:spPr>
          <a:xfrm>
            <a:off x="1024684" y="597354"/>
            <a:ext cx="6554112" cy="400110"/>
          </a:xfrm>
          <a:prstGeom prst="rect">
            <a:avLst/>
          </a:prstGeom>
          <a:noFill/>
          <a:ln w="19050">
            <a:solidFill>
              <a:schemeClr val="tx1"/>
            </a:solidFill>
          </a:ln>
        </p:spPr>
        <p:txBody>
          <a:bodyPr wrap="square" rtlCol="0">
            <a:spAutoFit/>
          </a:bodyPr>
          <a:lstStyle/>
          <a:p>
            <a:pPr algn="ctr"/>
            <a:r>
              <a:rPr lang="fr-FR" sz="2000" dirty="0">
                <a:latin typeface="Times New Roman" panose="02020603050405020304" pitchFamily="18" charset="0"/>
                <a:cs typeface="Times New Roman" panose="02020603050405020304" pitchFamily="18" charset="0"/>
              </a:rPr>
              <a:t>Conception de projet </a:t>
            </a:r>
          </a:p>
        </p:txBody>
      </p:sp>
      <p:sp>
        <p:nvSpPr>
          <p:cNvPr id="6" name="ZoneTexte 5">
            <a:extLst>
              <a:ext uri="{FF2B5EF4-FFF2-40B4-BE49-F238E27FC236}">
                <a16:creationId xmlns:a16="http://schemas.microsoft.com/office/drawing/2014/main" id="{C4363130-E0E2-DD16-5795-2226E3673BE2}"/>
              </a:ext>
            </a:extLst>
          </p:cNvPr>
          <p:cNvSpPr txBox="1"/>
          <p:nvPr/>
        </p:nvSpPr>
        <p:spPr>
          <a:xfrm>
            <a:off x="528074" y="1140431"/>
            <a:ext cx="2815118" cy="2806987"/>
          </a:xfrm>
          <a:prstGeom prst="rect">
            <a:avLst/>
          </a:prstGeom>
          <a:noFill/>
        </p:spPr>
        <p:txBody>
          <a:bodyPr wrap="square">
            <a:spAutoFit/>
          </a:bodyPr>
          <a:lstStyle/>
          <a:p>
            <a:pPr>
              <a:lnSpc>
                <a:spcPct val="150000"/>
              </a:lnSpc>
            </a:pPr>
            <a:r>
              <a:rPr lang="fr-FR" sz="2000" dirty="0">
                <a:latin typeface="Times New Roman" panose="02020603050405020304" pitchFamily="18" charset="0"/>
                <a:cs typeface="Times New Roman" panose="02020603050405020304" pitchFamily="18" charset="0"/>
              </a:rPr>
              <a:t>Le puits d’injection de CO2 est un puits horizontal de 83° par rapport à la verticale et un intervalle perforé pour l’injection de 38 m</a:t>
            </a:r>
          </a:p>
        </p:txBody>
      </p:sp>
      <p:pic>
        <p:nvPicPr>
          <p:cNvPr id="4" name="Image 3" descr="Une image contenant texte, diagramme, ligne, Parallèle&#10;&#10;Le contenu généré par l’IA peut être incorrect.">
            <a:extLst>
              <a:ext uri="{FF2B5EF4-FFF2-40B4-BE49-F238E27FC236}">
                <a16:creationId xmlns:a16="http://schemas.microsoft.com/office/drawing/2014/main" id="{54290A7B-328C-558A-EC32-1BBE7B2FBD6B}"/>
              </a:ext>
            </a:extLst>
          </p:cNvPr>
          <p:cNvPicPr>
            <a:picLocks noChangeAspect="1"/>
          </p:cNvPicPr>
          <p:nvPr/>
        </p:nvPicPr>
        <p:blipFill>
          <a:blip r:embed="rId3"/>
          <a:stretch>
            <a:fillRect/>
          </a:stretch>
        </p:blipFill>
        <p:spPr>
          <a:xfrm>
            <a:off x="3543774" y="1130157"/>
            <a:ext cx="4281601" cy="3657600"/>
          </a:xfrm>
          <a:prstGeom prst="rect">
            <a:avLst/>
          </a:prstGeom>
        </p:spPr>
      </p:pic>
    </p:spTree>
    <p:extLst>
      <p:ext uri="{BB962C8B-B14F-4D97-AF65-F5344CB8AC3E}">
        <p14:creationId xmlns:p14="http://schemas.microsoft.com/office/powerpoint/2010/main" val="2075996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79DA5-262C-EDAA-882E-CBAD78D72CDC}"/>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5398C25B-8C03-9DF8-D7A4-A71B9F1EAAAC}"/>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1A1CD890-F943-6F59-A629-EE55E8DA3F45}"/>
              </a:ext>
            </a:extLst>
          </p:cNvPr>
          <p:cNvSpPr>
            <a:spLocks noGrp="1"/>
          </p:cNvSpPr>
          <p:nvPr>
            <p:ph type="title"/>
          </p:nvPr>
        </p:nvSpPr>
        <p:spPr>
          <a:xfrm>
            <a:off x="482885" y="1130157"/>
            <a:ext cx="7438489" cy="3904180"/>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Afin de suivre le fonctionnement et l’intégrité à long terme du site de stockage, un programme étendu de surveillance géophysique a été mis en place depuis le début de l’injection, un total de 10 campagnes sismiques 3D répétées ont été réalisées, aux années suivantes : 1999, 2001, 2002, 2004, 2006, 2008, 2010, 2013, ...</a:t>
            </a: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8976827E-2F5E-3A16-738F-33A177AEC0AC}"/>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3" name="ZoneTexte 2">
            <a:extLst>
              <a:ext uri="{FF2B5EF4-FFF2-40B4-BE49-F238E27FC236}">
                <a16:creationId xmlns:a16="http://schemas.microsoft.com/office/drawing/2014/main" id="{7D1DD142-E1CB-4A0B-3E70-7B9176298F07}"/>
              </a:ext>
            </a:extLst>
          </p:cNvPr>
          <p:cNvSpPr txBox="1"/>
          <p:nvPr/>
        </p:nvSpPr>
        <p:spPr>
          <a:xfrm>
            <a:off x="1024684" y="597354"/>
            <a:ext cx="6554112" cy="400110"/>
          </a:xfrm>
          <a:prstGeom prst="rect">
            <a:avLst/>
          </a:prstGeom>
          <a:noFill/>
          <a:ln w="19050">
            <a:solidFill>
              <a:schemeClr val="tx1"/>
            </a:solidFill>
          </a:ln>
        </p:spPr>
        <p:txBody>
          <a:bodyPr wrap="square" rtlCol="0">
            <a:spAutoFit/>
          </a:bodyPr>
          <a:lstStyle/>
          <a:p>
            <a:pPr lvl="3"/>
            <a:r>
              <a:rPr lang="fr-FR" sz="2000" dirty="0">
                <a:latin typeface="Times New Roman" panose="02020603050405020304" pitchFamily="18" charset="0"/>
                <a:cs typeface="Times New Roman" panose="02020603050405020304" pitchFamily="18" charset="0"/>
              </a:rPr>
              <a:t>Surveillance et modélisation du réservoir : </a:t>
            </a:r>
          </a:p>
        </p:txBody>
      </p:sp>
    </p:spTree>
    <p:extLst>
      <p:ext uri="{BB962C8B-B14F-4D97-AF65-F5344CB8AC3E}">
        <p14:creationId xmlns:p14="http://schemas.microsoft.com/office/powerpoint/2010/main" val="353002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AA081-1493-69DA-2115-B3C2B6A55A68}"/>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095908E6-526F-6340-8359-E9726B7661DC}"/>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20B69F1F-2A70-7E5A-CCCB-ADC86DB89510}"/>
              </a:ext>
            </a:extLst>
          </p:cNvPr>
          <p:cNvSpPr>
            <a:spLocks noGrp="1"/>
          </p:cNvSpPr>
          <p:nvPr>
            <p:ph type="title"/>
          </p:nvPr>
        </p:nvSpPr>
        <p:spPr>
          <a:xfrm>
            <a:off x="493161" y="883578"/>
            <a:ext cx="7387118" cy="4150759"/>
          </a:xfrm>
          <a:ln w="28575">
            <a:solidFill>
              <a:schemeClr val="tx1"/>
            </a:solidFill>
          </a:ln>
        </p:spPr>
        <p:txBody>
          <a:bodyPr/>
          <a:lstStyle/>
          <a:p>
            <a:pPr>
              <a:lnSpc>
                <a:spcPct val="150000"/>
              </a:lnSpc>
            </a:pP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A045C6C5-9986-A7DC-DB12-3F24EFF4167F}"/>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3" name="ZoneTexte 2">
            <a:extLst>
              <a:ext uri="{FF2B5EF4-FFF2-40B4-BE49-F238E27FC236}">
                <a16:creationId xmlns:a16="http://schemas.microsoft.com/office/drawing/2014/main" id="{848FE5EB-52D9-D98C-F33D-EEEFF357D439}"/>
              </a:ext>
            </a:extLst>
          </p:cNvPr>
          <p:cNvSpPr txBox="1"/>
          <p:nvPr/>
        </p:nvSpPr>
        <p:spPr>
          <a:xfrm>
            <a:off x="1024684" y="318769"/>
            <a:ext cx="6554112" cy="400110"/>
          </a:xfrm>
          <a:prstGeom prst="rect">
            <a:avLst/>
          </a:prstGeom>
          <a:noFill/>
          <a:ln w="19050">
            <a:solidFill>
              <a:schemeClr val="tx1"/>
            </a:solidFill>
          </a:ln>
        </p:spPr>
        <p:txBody>
          <a:bodyPr wrap="square" rtlCol="0">
            <a:spAutoFit/>
          </a:bodyPr>
          <a:lstStyle/>
          <a:p>
            <a:pPr lvl="3"/>
            <a:r>
              <a:rPr lang="fr-FR" sz="2000" dirty="0">
                <a:latin typeface="Times New Roman" panose="02020603050405020304" pitchFamily="18" charset="0"/>
                <a:cs typeface="Times New Roman" panose="02020603050405020304" pitchFamily="18" charset="0"/>
              </a:rPr>
              <a:t>Surveillance et modélisation du réservoir : </a:t>
            </a:r>
          </a:p>
        </p:txBody>
      </p:sp>
      <p:pic>
        <p:nvPicPr>
          <p:cNvPr id="4" name="Image 3" descr="Une image contenant texte, capture d’écran, ligne, carte&#10;&#10;Le contenu généré par l’IA peut être incorrect.">
            <a:extLst>
              <a:ext uri="{FF2B5EF4-FFF2-40B4-BE49-F238E27FC236}">
                <a16:creationId xmlns:a16="http://schemas.microsoft.com/office/drawing/2014/main" id="{47543F38-4472-BC58-CA4A-29DA15F6E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538" y="883578"/>
            <a:ext cx="5274882" cy="3310587"/>
          </a:xfrm>
          <a:prstGeom prst="rect">
            <a:avLst/>
          </a:prstGeom>
        </p:spPr>
      </p:pic>
      <p:sp>
        <p:nvSpPr>
          <p:cNvPr id="6" name="ZoneTexte 5">
            <a:extLst>
              <a:ext uri="{FF2B5EF4-FFF2-40B4-BE49-F238E27FC236}">
                <a16:creationId xmlns:a16="http://schemas.microsoft.com/office/drawing/2014/main" id="{F507E544-EFF7-CA77-56E9-B85FA92BB5B0}"/>
              </a:ext>
            </a:extLst>
          </p:cNvPr>
          <p:cNvSpPr txBox="1"/>
          <p:nvPr/>
        </p:nvSpPr>
        <p:spPr>
          <a:xfrm>
            <a:off x="1423939" y="4008958"/>
            <a:ext cx="5567948" cy="877163"/>
          </a:xfrm>
          <a:prstGeom prst="rect">
            <a:avLst/>
          </a:prstGeom>
          <a:noFill/>
        </p:spPr>
        <p:txBody>
          <a:bodyPr wrap="square" rtlCol="0">
            <a:spAutoFit/>
          </a:bodyPr>
          <a:lstStyle/>
          <a:p>
            <a:r>
              <a:rPr lang="fr-FR" sz="1700" b="1" dirty="0">
                <a:latin typeface="Times New Roman" panose="02020603050405020304" pitchFamily="18" charset="0"/>
                <a:cs typeface="Times New Roman" panose="02020603050405020304" pitchFamily="18" charset="0"/>
              </a:rPr>
              <a:t>Coupe sismique en ligne croisée passant par le point d’injection, issue de la campagne de surveillance sismique de 2020. </a:t>
            </a:r>
          </a:p>
        </p:txBody>
      </p:sp>
    </p:spTree>
    <p:extLst>
      <p:ext uri="{BB962C8B-B14F-4D97-AF65-F5344CB8AC3E}">
        <p14:creationId xmlns:p14="http://schemas.microsoft.com/office/powerpoint/2010/main" val="536971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F5F53-3EA1-6057-9525-172C7E819AD7}"/>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7A5E42FA-65D5-8560-3BBF-8097ADCF8C2B}"/>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20BDF6F9-636D-6471-D5AB-55FE9DF562E5}"/>
              </a:ext>
            </a:extLst>
          </p:cNvPr>
          <p:cNvSpPr>
            <a:spLocks noGrp="1"/>
          </p:cNvSpPr>
          <p:nvPr>
            <p:ph type="title"/>
          </p:nvPr>
        </p:nvSpPr>
        <p:spPr>
          <a:xfrm>
            <a:off x="482885" y="1130157"/>
            <a:ext cx="7438489" cy="3904180"/>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Les données de surveillance ont identifié de façon claire l’apparition du CO2 sur les données sismiques et gravimétriques. Les changements d’amplitude sismique observés, liés au CO2, proviennent uniquement de la formation d’Utsira, ce qui confirme que le CO2 injecté est bien resté piégé dans la formation de stockage et n’a pas fui au travers de la roche couverture</a:t>
            </a: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1A4F012C-3F2F-834E-7915-44C30C311181}"/>
              </a:ext>
            </a:extLst>
          </p:cNvPr>
          <p:cNvPicPr preferRelativeResize="0"/>
          <p:nvPr/>
        </p:nvPicPr>
        <p:blipFill>
          <a:blip r:embed="rId2"/>
          <a:stretch>
            <a:fillRect/>
          </a:stretch>
        </p:blipFill>
        <p:spPr>
          <a:xfrm flipH="1">
            <a:off x="7646035" y="3656965"/>
            <a:ext cx="1497965" cy="1581150"/>
          </a:xfrm>
          <a:prstGeom prst="rect">
            <a:avLst/>
          </a:prstGeom>
          <a:noFill/>
          <a:ln>
            <a:noFill/>
          </a:ln>
        </p:spPr>
      </p:pic>
      <p:sp>
        <p:nvSpPr>
          <p:cNvPr id="3" name="ZoneTexte 2">
            <a:extLst>
              <a:ext uri="{FF2B5EF4-FFF2-40B4-BE49-F238E27FC236}">
                <a16:creationId xmlns:a16="http://schemas.microsoft.com/office/drawing/2014/main" id="{16D24258-3CF2-B3F7-3213-3F104F2D2328}"/>
              </a:ext>
            </a:extLst>
          </p:cNvPr>
          <p:cNvSpPr txBox="1"/>
          <p:nvPr/>
        </p:nvSpPr>
        <p:spPr>
          <a:xfrm>
            <a:off x="1024684" y="597354"/>
            <a:ext cx="6554112" cy="400110"/>
          </a:xfrm>
          <a:prstGeom prst="rect">
            <a:avLst/>
          </a:prstGeom>
          <a:noFill/>
          <a:ln w="19050">
            <a:solidFill>
              <a:schemeClr val="tx1"/>
            </a:solidFill>
          </a:ln>
        </p:spPr>
        <p:txBody>
          <a:bodyPr wrap="square" rtlCol="0">
            <a:spAutoFit/>
          </a:bodyPr>
          <a:lstStyle/>
          <a:p>
            <a:pPr lvl="3" algn="ctr"/>
            <a:r>
              <a:rPr lang="fr-FR" sz="2000" dirty="0">
                <a:latin typeface="Times New Roman" panose="02020603050405020304" pitchFamily="18" charset="0"/>
                <a:cs typeface="Times New Roman" panose="02020603050405020304" pitchFamily="18" charset="0"/>
              </a:rPr>
              <a:t>Interprétation Sismique </a:t>
            </a:r>
          </a:p>
        </p:txBody>
      </p:sp>
    </p:spTree>
    <p:extLst>
      <p:ext uri="{BB962C8B-B14F-4D97-AF65-F5344CB8AC3E}">
        <p14:creationId xmlns:p14="http://schemas.microsoft.com/office/powerpoint/2010/main" val="1988697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8C9E7-5808-24A4-2051-A41FBF19525E}"/>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B7486447-FCB6-FCCB-6C5B-DC49FE289217}"/>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E5FAEF5B-7958-36E5-3602-40EA825E8311}"/>
              </a:ext>
            </a:extLst>
          </p:cNvPr>
          <p:cNvSpPr>
            <a:spLocks noGrp="1"/>
          </p:cNvSpPr>
          <p:nvPr>
            <p:ph type="title"/>
          </p:nvPr>
        </p:nvSpPr>
        <p:spPr>
          <a:xfrm>
            <a:off x="482885" y="1130157"/>
            <a:ext cx="7890553" cy="3904180"/>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 En outre, les données de sismique répétée (time-lapse) ont montré les effets plus précis de subdivisions lithologiques intra formation Utsira. On sait maintenant que cette formation sableuse se compose de 9 unités séparées par de minces intercalations de shales, sous lesquelles le CO2 est retenu jusqu’à ce qu’un niveau de shale soit percé ou qu’un hiatus dans le niveau soit rencontré. Le CO2 migre ensuite d’un niveau à l’autre pour aboutir à un système complexe à plusieurs étages</a:t>
            </a: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CDEBCC14-D1F8-43F5-A935-28A5EFB07FF8}"/>
              </a:ext>
            </a:extLst>
          </p:cNvPr>
          <p:cNvPicPr preferRelativeResize="0"/>
          <p:nvPr/>
        </p:nvPicPr>
        <p:blipFill>
          <a:blip r:embed="rId2"/>
          <a:stretch>
            <a:fillRect/>
          </a:stretch>
        </p:blipFill>
        <p:spPr>
          <a:xfrm flipH="1">
            <a:off x="8054188" y="3780255"/>
            <a:ext cx="1497965" cy="1581150"/>
          </a:xfrm>
          <a:prstGeom prst="rect">
            <a:avLst/>
          </a:prstGeom>
          <a:noFill/>
          <a:ln>
            <a:noFill/>
          </a:ln>
        </p:spPr>
      </p:pic>
      <p:sp>
        <p:nvSpPr>
          <p:cNvPr id="3" name="ZoneTexte 2">
            <a:extLst>
              <a:ext uri="{FF2B5EF4-FFF2-40B4-BE49-F238E27FC236}">
                <a16:creationId xmlns:a16="http://schemas.microsoft.com/office/drawing/2014/main" id="{516005FC-6DAD-D6BC-AADD-2B3B55E2D90A}"/>
              </a:ext>
            </a:extLst>
          </p:cNvPr>
          <p:cNvSpPr txBox="1"/>
          <p:nvPr/>
        </p:nvSpPr>
        <p:spPr>
          <a:xfrm>
            <a:off x="1024684" y="597354"/>
            <a:ext cx="6554112" cy="400110"/>
          </a:xfrm>
          <a:prstGeom prst="rect">
            <a:avLst/>
          </a:prstGeom>
          <a:noFill/>
          <a:ln w="19050">
            <a:solidFill>
              <a:schemeClr val="tx1"/>
            </a:solidFill>
          </a:ln>
        </p:spPr>
        <p:txBody>
          <a:bodyPr wrap="square" rtlCol="0">
            <a:spAutoFit/>
          </a:bodyPr>
          <a:lstStyle/>
          <a:p>
            <a:pPr lvl="3" algn="ctr"/>
            <a:r>
              <a:rPr lang="fr-FR" sz="2000" dirty="0">
                <a:latin typeface="Times New Roman" panose="02020603050405020304" pitchFamily="18" charset="0"/>
                <a:cs typeface="Times New Roman" panose="02020603050405020304" pitchFamily="18" charset="0"/>
              </a:rPr>
              <a:t>Interprétation Sismique </a:t>
            </a:r>
          </a:p>
        </p:txBody>
      </p:sp>
    </p:spTree>
    <p:extLst>
      <p:ext uri="{BB962C8B-B14F-4D97-AF65-F5344CB8AC3E}">
        <p14:creationId xmlns:p14="http://schemas.microsoft.com/office/powerpoint/2010/main" val="310568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3EAD6-7F80-6C6D-73B4-ED1BC2FD8535}"/>
            </a:ext>
          </a:extLst>
        </p:cNvPr>
        <p:cNvGrpSpPr/>
        <p:nvPr/>
      </p:nvGrpSpPr>
      <p:grpSpPr>
        <a:xfrm>
          <a:off x="0" y="0"/>
          <a:ext cx="0" cy="0"/>
          <a:chOff x="0" y="0"/>
          <a:chExt cx="0" cy="0"/>
        </a:xfrm>
      </p:grpSpPr>
      <p:pic>
        <p:nvPicPr>
          <p:cNvPr id="988" name="Google Shape;988;p67">
            <a:extLst>
              <a:ext uri="{FF2B5EF4-FFF2-40B4-BE49-F238E27FC236}">
                <a16:creationId xmlns:a16="http://schemas.microsoft.com/office/drawing/2014/main" id="{754E6897-7271-9FD0-9067-20E3961E8C14}"/>
              </a:ext>
            </a:extLst>
          </p:cNvPr>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a:extLst>
              <a:ext uri="{FF2B5EF4-FFF2-40B4-BE49-F238E27FC236}">
                <a16:creationId xmlns:a16="http://schemas.microsoft.com/office/drawing/2014/main" id="{7BDB79ED-D68A-ACDC-35CA-4961BB4F227C}"/>
              </a:ext>
            </a:extLst>
          </p:cNvPr>
          <p:cNvSpPr>
            <a:spLocks noGrp="1"/>
          </p:cNvSpPr>
          <p:nvPr>
            <p:ph type="title"/>
          </p:nvPr>
        </p:nvSpPr>
        <p:spPr>
          <a:xfrm>
            <a:off x="482886" y="1130157"/>
            <a:ext cx="7417942" cy="3904180"/>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L’extension maximale du panache de CO2 se trouve maintenant au niveau le plus élevé (niveau 9), mais ce système multi-niveau a montré une efficacité de stockage plus grande que celle que l’on aurait obtenu avec une unité sableuse homogène.</a:t>
            </a:r>
            <a:br>
              <a:rPr lang="fr-FR" sz="2000" dirty="0">
                <a:solidFill>
                  <a:schemeClr val="tx1"/>
                </a:solidFill>
                <a:latin typeface="Times New Roman" panose="02020603050405020304" pitchFamily="18" charset="0"/>
                <a:cs typeface="Times New Roman" panose="02020603050405020304" pitchFamily="18" charset="0"/>
              </a:rPr>
            </a:br>
            <a:endParaRPr lang="fr-FR" altLang="en-US" sz="20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a:extLst>
              <a:ext uri="{FF2B5EF4-FFF2-40B4-BE49-F238E27FC236}">
                <a16:creationId xmlns:a16="http://schemas.microsoft.com/office/drawing/2014/main" id="{494EB6C8-3891-55B4-E27B-7D0B8AB03EE9}"/>
              </a:ext>
            </a:extLst>
          </p:cNvPr>
          <p:cNvPicPr preferRelativeResize="0"/>
          <p:nvPr/>
        </p:nvPicPr>
        <p:blipFill>
          <a:blip r:embed="rId2"/>
          <a:stretch>
            <a:fillRect/>
          </a:stretch>
        </p:blipFill>
        <p:spPr>
          <a:xfrm flipH="1">
            <a:off x="8054188" y="3780255"/>
            <a:ext cx="1497965" cy="1581150"/>
          </a:xfrm>
          <a:prstGeom prst="rect">
            <a:avLst/>
          </a:prstGeom>
          <a:noFill/>
          <a:ln>
            <a:noFill/>
          </a:ln>
        </p:spPr>
      </p:pic>
      <p:sp>
        <p:nvSpPr>
          <p:cNvPr id="3" name="ZoneTexte 2">
            <a:extLst>
              <a:ext uri="{FF2B5EF4-FFF2-40B4-BE49-F238E27FC236}">
                <a16:creationId xmlns:a16="http://schemas.microsoft.com/office/drawing/2014/main" id="{EAB3287B-7A39-3F86-CD69-3C91A2710180}"/>
              </a:ext>
            </a:extLst>
          </p:cNvPr>
          <p:cNvSpPr txBox="1"/>
          <p:nvPr/>
        </p:nvSpPr>
        <p:spPr>
          <a:xfrm>
            <a:off x="1024684" y="597354"/>
            <a:ext cx="6554112" cy="400110"/>
          </a:xfrm>
          <a:prstGeom prst="rect">
            <a:avLst/>
          </a:prstGeom>
          <a:noFill/>
          <a:ln w="19050">
            <a:solidFill>
              <a:schemeClr val="tx1"/>
            </a:solidFill>
          </a:ln>
        </p:spPr>
        <p:txBody>
          <a:bodyPr wrap="square" rtlCol="0">
            <a:spAutoFit/>
          </a:bodyPr>
          <a:lstStyle/>
          <a:p>
            <a:pPr lvl="3" algn="ctr"/>
            <a:r>
              <a:rPr lang="fr-FR" sz="2000" dirty="0">
                <a:latin typeface="Times New Roman" panose="02020603050405020304" pitchFamily="18" charset="0"/>
                <a:cs typeface="Times New Roman" panose="02020603050405020304" pitchFamily="18" charset="0"/>
              </a:rPr>
              <a:t>Interprétation Sismique </a:t>
            </a:r>
          </a:p>
        </p:txBody>
      </p:sp>
    </p:spTree>
    <p:extLst>
      <p:ext uri="{BB962C8B-B14F-4D97-AF65-F5344CB8AC3E}">
        <p14:creationId xmlns:p14="http://schemas.microsoft.com/office/powerpoint/2010/main" val="338231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955575" y="305"/>
            <a:ext cx="5095800" cy="11357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2800" dirty="0">
                <a:solidFill>
                  <a:schemeClr val="accent3"/>
                </a:solidFill>
                <a:latin typeface="Times New Roman" panose="02020603050405020304" pitchFamily="18" charset="0"/>
                <a:cs typeface="Times New Roman" panose="02020603050405020304" pitchFamily="18" charset="0"/>
              </a:rPr>
              <a:t>INTRODUCTION</a:t>
            </a:r>
          </a:p>
        </p:txBody>
      </p:sp>
      <p:sp>
        <p:nvSpPr>
          <p:cNvPr id="427" name="Google Shape;427;p40"/>
          <p:cNvSpPr txBox="1">
            <a:spLocks noGrp="1"/>
          </p:cNvSpPr>
          <p:nvPr>
            <p:ph type="subTitle" idx="1"/>
          </p:nvPr>
        </p:nvSpPr>
        <p:spPr>
          <a:xfrm>
            <a:off x="490855" y="1136082"/>
            <a:ext cx="5457881" cy="3343451"/>
          </a:xfrm>
          <a:prstGeom prst="rect">
            <a:avLst/>
          </a:prstGeom>
          <a:ln w="28575">
            <a:solidFill>
              <a:schemeClr val="bg2">
                <a:lumMod val="10000"/>
              </a:schemeClr>
            </a:solidFill>
          </a:ln>
        </p:spPr>
        <p:txBody>
          <a:bodyPr spcFirstLastPara="1" wrap="square" lIns="91425" tIns="91425" rIns="91425" bIns="91425" anchor="ctr" anchorCtr="0">
            <a:noAutofit/>
          </a:bodyPr>
          <a:lstStyle/>
          <a:p>
            <a:pPr marL="0" indent="0" algn="l">
              <a:lnSpc>
                <a:spcPct val="130000"/>
              </a:lnSpc>
            </a:pP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Pour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longtemps</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l'Homme</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a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pollué</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et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surexploté</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les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ressources</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naturelles</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sans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réaliser</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a:t>
            </a:r>
            <a:r>
              <a:rPr lang="fr-FR"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q</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ue</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cette</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façon de faire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n'était</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pas</a:t>
            </a:r>
            <a:r>
              <a:rPr lang="fr-FR"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durable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elle</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satisfait</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des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besoins</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et des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désires</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a:t>
            </a:r>
            <a:r>
              <a:rPr lang="en-GB" sz="2400" dirty="0" err="1">
                <a:latin typeface="Times New Roman" panose="02020603050405020304" pitchFamily="18" charset="0"/>
                <a:ea typeface="Source Sans Pro Black" panose="020B0803030403020204" pitchFamily="34" charset="0"/>
                <a:cs typeface="Times New Roman" panose="02020603050405020304" pitchFamily="18" charset="0"/>
                <a:sym typeface="+mn-ea"/>
              </a:rPr>
              <a:t>immédiats</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 </a:t>
            </a:r>
            <a:r>
              <a:rPr lang="fr-FR"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m</a:t>
            </a:r>
            <a:r>
              <a:rPr lang="en-GB" sz="2400" dirty="0">
                <a:latin typeface="Times New Roman" panose="02020603050405020304" pitchFamily="18" charset="0"/>
                <a:ea typeface="Source Sans Pro Black" panose="020B0803030403020204" pitchFamily="34" charset="0"/>
                <a:cs typeface="Times New Roman" panose="02020603050405020304" pitchFamily="18" charset="0"/>
                <a:sym typeface="+mn-ea"/>
              </a:rPr>
              <a:t>ais</a:t>
            </a:r>
            <a:r>
              <a:rPr lang="en-GB" sz="24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rPr>
              <a:t> menace le </a:t>
            </a:r>
            <a:r>
              <a:rPr lang="en-GB" sz="2400" dirty="0" err="1">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rPr>
              <a:t>devenir</a:t>
            </a:r>
            <a:r>
              <a:rPr lang="en-GB" sz="24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rPr>
              <a:t> de la </a:t>
            </a:r>
            <a:r>
              <a:rPr lang="en-GB" sz="2400" dirty="0" err="1">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rPr>
              <a:t>planète</a:t>
            </a:r>
            <a:r>
              <a:rPr lang="en-GB" sz="24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rPr>
              <a:t> et  </a:t>
            </a:r>
          </a:p>
          <a:p>
            <a:pPr marL="0" indent="0" algn="l">
              <a:lnSpc>
                <a:spcPct val="130000"/>
              </a:lnSpc>
            </a:pPr>
            <a:r>
              <a:rPr lang="fr-FR" altLang="en-GB" sz="24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rPr>
              <a:t>ses </a:t>
            </a:r>
            <a:r>
              <a:rPr lang="en-GB" sz="24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rPr>
              <a:t>habitants </a:t>
            </a:r>
            <a:endParaRPr lang="en-GB" altLang="en-GB" sz="24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endParaRPr>
          </a:p>
        </p:txBody>
      </p:sp>
      <p:cxnSp>
        <p:nvCxnSpPr>
          <p:cNvPr id="428" name="Google Shape;428;p40"/>
          <p:cNvCxnSpPr/>
          <p:nvPr/>
        </p:nvCxnSpPr>
        <p:spPr>
          <a:xfrm>
            <a:off x="1028775" y="921893"/>
            <a:ext cx="5022600" cy="0"/>
          </a:xfrm>
          <a:prstGeom prst="straightConnector1">
            <a:avLst/>
          </a:prstGeom>
          <a:noFill/>
          <a:ln w="9525" cap="flat" cmpd="sng">
            <a:solidFill>
              <a:schemeClr val="lt2"/>
            </a:solidFill>
            <a:prstDash val="solid"/>
            <a:round/>
            <a:headEnd type="none" w="med" len="med"/>
            <a:tailEnd type="none" w="med" len="med"/>
          </a:ln>
        </p:spPr>
      </p:cxnSp>
      <p:pic>
        <p:nvPicPr>
          <p:cNvPr id="429" name="Google Shape;429;p40"/>
          <p:cNvPicPr preferRelativeResize="0"/>
          <p:nvPr/>
        </p:nvPicPr>
        <p:blipFill>
          <a:blip r:embed="rId3"/>
          <a:stretch>
            <a:fillRect/>
          </a:stretch>
        </p:blipFill>
        <p:spPr>
          <a:xfrm>
            <a:off x="8457936" y="3635838"/>
            <a:ext cx="4232449" cy="4198589"/>
          </a:xfrm>
          <a:prstGeom prst="rect">
            <a:avLst/>
          </a:prstGeom>
          <a:noFill/>
          <a:ln>
            <a:noFill/>
          </a:ln>
        </p:spPr>
      </p:pic>
      <p:pic>
        <p:nvPicPr>
          <p:cNvPr id="1026" name="Picture 2" descr="Planet Earth in tears crying in despair on a black background,  environmental crisis concept, generative AI Illustration Stock | Adobe St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190" y="1255072"/>
            <a:ext cx="2752067" cy="2525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à coins arrondi 1"/>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4/84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0B844025-08CF-D286-5C47-2A690DE76778}"/>
            </a:ext>
          </a:extLst>
        </p:cNvPr>
        <p:cNvGrpSpPr/>
        <p:nvPr/>
      </p:nvGrpSpPr>
      <p:grpSpPr>
        <a:xfrm>
          <a:off x="0" y="0"/>
          <a:ext cx="0" cy="0"/>
          <a:chOff x="0" y="0"/>
          <a:chExt cx="0" cy="0"/>
        </a:xfrm>
      </p:grpSpPr>
      <p:sp>
        <p:nvSpPr>
          <p:cNvPr id="930" name="Google Shape;930;p64">
            <a:extLst>
              <a:ext uri="{FF2B5EF4-FFF2-40B4-BE49-F238E27FC236}">
                <a16:creationId xmlns:a16="http://schemas.microsoft.com/office/drawing/2014/main" id="{B975BC06-7B3C-2C8B-D0D6-A155DC34DEF8}"/>
              </a:ext>
            </a:extLst>
          </p:cNvPr>
          <p:cNvSpPr txBox="1">
            <a:spLocks noGrp="1"/>
          </p:cNvSpPr>
          <p:nvPr>
            <p:ph type="title"/>
          </p:nvPr>
        </p:nvSpPr>
        <p:spPr>
          <a:xfrm>
            <a:off x="2822027" y="1939488"/>
            <a:ext cx="5868801" cy="2192703"/>
          </a:xfrm>
          <a:prstGeom prst="rect">
            <a:avLst/>
          </a:prstGeom>
        </p:spPr>
        <p:txBody>
          <a:bodyPr spcFirstLastPara="1" wrap="square" lIns="91425" tIns="91425" rIns="91425" bIns="91425" anchor="ctr" anchorCtr="0">
            <a:noAutofit/>
          </a:bodyPr>
          <a:lstStyle/>
          <a:p>
            <a:pPr algn="ctr">
              <a:lnSpc>
                <a:spcPct val="150000"/>
              </a:lnSpc>
            </a:pPr>
            <a:r>
              <a:rPr lang="fr-FR" b="1" dirty="0">
                <a:latin typeface="Times New Roman" panose="02020603050405020304" pitchFamily="18" charset="0"/>
                <a:cs typeface="Times New Roman" panose="02020603050405020304" pitchFamily="18" charset="0"/>
              </a:rPr>
              <a:t>CONCLUSION</a:t>
            </a:r>
            <a:br>
              <a:rPr lang="fr-FR" sz="2800" b="1" dirty="0">
                <a:latin typeface="Times New Roman" panose="02020603050405020304" pitchFamily="18" charset="0"/>
                <a:cs typeface="Times New Roman" panose="02020603050405020304" pitchFamily="18" charset="0"/>
              </a:rPr>
            </a:br>
            <a:br>
              <a:rPr lang="fr-FR" altLang="en-GB" sz="2800" dirty="0"/>
            </a:br>
            <a:endParaRPr lang="fr-FR" altLang="en-GB" sz="2800" dirty="0"/>
          </a:p>
        </p:txBody>
      </p:sp>
      <p:sp>
        <p:nvSpPr>
          <p:cNvPr id="931" name="Google Shape;931;p64">
            <a:extLst>
              <a:ext uri="{FF2B5EF4-FFF2-40B4-BE49-F238E27FC236}">
                <a16:creationId xmlns:a16="http://schemas.microsoft.com/office/drawing/2014/main" id="{66B99182-62C3-D260-491C-1D529C48FA70}"/>
              </a:ext>
            </a:extLst>
          </p:cNvPr>
          <p:cNvSpPr txBox="1">
            <a:spLocks noGrp="1"/>
          </p:cNvSpPr>
          <p:nvPr>
            <p:ph type="title" idx="2"/>
          </p:nvPr>
        </p:nvSpPr>
        <p:spPr>
          <a:xfrm>
            <a:off x="4459974" y="530888"/>
            <a:ext cx="1677300" cy="92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latin typeface="Times New Roman" panose="02020603050405020304" pitchFamily="18" charset="0"/>
                <a:cs typeface="Times New Roman" panose="02020603050405020304" pitchFamily="18" charset="0"/>
              </a:rPr>
              <a:t>05</a:t>
            </a:r>
          </a:p>
        </p:txBody>
      </p:sp>
      <p:cxnSp>
        <p:nvCxnSpPr>
          <p:cNvPr id="933" name="Google Shape;933;p64">
            <a:extLst>
              <a:ext uri="{FF2B5EF4-FFF2-40B4-BE49-F238E27FC236}">
                <a16:creationId xmlns:a16="http://schemas.microsoft.com/office/drawing/2014/main" id="{CFB220FC-261D-5790-BB8C-95162FE2FC31}"/>
              </a:ext>
            </a:extLst>
          </p:cNvPr>
          <p:cNvCxnSpPr/>
          <p:nvPr/>
        </p:nvCxnSpPr>
        <p:spPr>
          <a:xfrm>
            <a:off x="2461847" y="4132191"/>
            <a:ext cx="4936800" cy="0"/>
          </a:xfrm>
          <a:prstGeom prst="straightConnector1">
            <a:avLst/>
          </a:prstGeom>
          <a:noFill/>
          <a:ln w="9525" cap="flat" cmpd="sng">
            <a:solidFill>
              <a:schemeClr val="lt2"/>
            </a:solidFill>
            <a:prstDash val="solid"/>
            <a:round/>
            <a:headEnd type="none" w="med" len="med"/>
            <a:tailEnd type="none" w="med" len="med"/>
          </a:ln>
        </p:spPr>
      </p:cxnSp>
      <p:pic>
        <p:nvPicPr>
          <p:cNvPr id="934" name="Google Shape;934;p64">
            <a:extLst>
              <a:ext uri="{FF2B5EF4-FFF2-40B4-BE49-F238E27FC236}">
                <a16:creationId xmlns:a16="http://schemas.microsoft.com/office/drawing/2014/main" id="{05F8A0B4-BBFE-79DB-D269-7D05644F0A76}"/>
              </a:ext>
            </a:extLst>
          </p:cNvPr>
          <p:cNvPicPr preferRelativeResize="0"/>
          <p:nvPr/>
        </p:nvPicPr>
        <p:blipFill>
          <a:blip r:embed="rId3"/>
          <a:stretch>
            <a:fillRect/>
          </a:stretch>
        </p:blipFill>
        <p:spPr>
          <a:xfrm>
            <a:off x="-878313" y="993488"/>
            <a:ext cx="3176626" cy="3156527"/>
          </a:xfrm>
          <a:prstGeom prst="rect">
            <a:avLst/>
          </a:prstGeom>
          <a:noFill/>
          <a:ln>
            <a:noFill/>
          </a:ln>
        </p:spPr>
      </p:pic>
      <p:pic>
        <p:nvPicPr>
          <p:cNvPr id="935" name="Google Shape;935;p64">
            <a:extLst>
              <a:ext uri="{FF2B5EF4-FFF2-40B4-BE49-F238E27FC236}">
                <a16:creationId xmlns:a16="http://schemas.microsoft.com/office/drawing/2014/main" id="{8D946764-51C2-41AD-3BFD-F77B74BEA65D}"/>
              </a:ext>
            </a:extLst>
          </p:cNvPr>
          <p:cNvPicPr preferRelativeResize="0"/>
          <p:nvPr/>
        </p:nvPicPr>
        <p:blipFill>
          <a:blip r:embed="rId4"/>
          <a:stretch>
            <a:fillRect/>
          </a:stretch>
        </p:blipFill>
        <p:spPr>
          <a:xfrm>
            <a:off x="1594926" y="391745"/>
            <a:ext cx="1523876" cy="1628524"/>
          </a:xfrm>
          <a:prstGeom prst="rect">
            <a:avLst/>
          </a:prstGeom>
          <a:noFill/>
          <a:ln>
            <a:noFill/>
          </a:ln>
        </p:spPr>
      </p:pic>
      <p:pic>
        <p:nvPicPr>
          <p:cNvPr id="936" name="Google Shape;936;p64">
            <a:extLst>
              <a:ext uri="{FF2B5EF4-FFF2-40B4-BE49-F238E27FC236}">
                <a16:creationId xmlns:a16="http://schemas.microsoft.com/office/drawing/2014/main" id="{42C4A7C7-5771-1754-B7B7-B11DA7037262}"/>
              </a:ext>
            </a:extLst>
          </p:cNvPr>
          <p:cNvPicPr preferRelativeResize="0"/>
          <p:nvPr/>
        </p:nvPicPr>
        <p:blipFill>
          <a:blip r:embed="rId5"/>
          <a:stretch>
            <a:fillRect/>
          </a:stretch>
        </p:blipFill>
        <p:spPr>
          <a:xfrm rot="4840453">
            <a:off x="-627014" y="3918559"/>
            <a:ext cx="2119579" cy="2007358"/>
          </a:xfrm>
          <a:prstGeom prst="rect">
            <a:avLst/>
          </a:prstGeom>
          <a:noFill/>
          <a:ln>
            <a:noFill/>
          </a:ln>
        </p:spPr>
      </p:pic>
      <p:sp>
        <p:nvSpPr>
          <p:cNvPr id="2" name="Rectangle à coins arrondi 1">
            <a:extLst>
              <a:ext uri="{FF2B5EF4-FFF2-40B4-BE49-F238E27FC236}">
                <a16:creationId xmlns:a16="http://schemas.microsoft.com/office/drawing/2014/main" id="{2D27AF79-C92F-7381-2D2D-A555CB748BA1}"/>
              </a:ext>
            </a:extLst>
          </p:cNvPr>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6/84</a:t>
            </a:r>
          </a:p>
        </p:txBody>
      </p:sp>
    </p:spTree>
    <p:extLst>
      <p:ext uri="{BB962C8B-B14F-4D97-AF65-F5344CB8AC3E}">
        <p14:creationId xmlns:p14="http://schemas.microsoft.com/office/powerpoint/2010/main" val="381631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5">
          <a:extLst>
            <a:ext uri="{FF2B5EF4-FFF2-40B4-BE49-F238E27FC236}">
              <a16:creationId xmlns:a16="http://schemas.microsoft.com/office/drawing/2014/main" id="{09E253AA-0593-74A8-6296-26D4C11B242C}"/>
            </a:ext>
          </a:extLst>
        </p:cNvPr>
        <p:cNvGrpSpPr/>
        <p:nvPr/>
      </p:nvGrpSpPr>
      <p:grpSpPr>
        <a:xfrm>
          <a:off x="0" y="0"/>
          <a:ext cx="0" cy="0"/>
          <a:chOff x="0" y="0"/>
          <a:chExt cx="0" cy="0"/>
        </a:xfrm>
      </p:grpSpPr>
      <p:sp>
        <p:nvSpPr>
          <p:cNvPr id="426" name="Google Shape;426;p40">
            <a:extLst>
              <a:ext uri="{FF2B5EF4-FFF2-40B4-BE49-F238E27FC236}">
                <a16:creationId xmlns:a16="http://schemas.microsoft.com/office/drawing/2014/main" id="{2A731C43-F617-6760-0130-4FD5A0F96C5F}"/>
              </a:ext>
            </a:extLst>
          </p:cNvPr>
          <p:cNvSpPr txBox="1">
            <a:spLocks noGrp="1"/>
          </p:cNvSpPr>
          <p:nvPr>
            <p:ph type="title"/>
          </p:nvPr>
        </p:nvSpPr>
        <p:spPr>
          <a:xfrm>
            <a:off x="955575" y="305"/>
            <a:ext cx="5095800" cy="11357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2800" dirty="0">
                <a:solidFill>
                  <a:schemeClr val="accent3"/>
                </a:solidFill>
                <a:latin typeface="Times New Roman" panose="02020603050405020304" pitchFamily="18" charset="0"/>
                <a:cs typeface="Times New Roman" panose="02020603050405020304" pitchFamily="18" charset="0"/>
              </a:rPr>
              <a:t>Conclusion</a:t>
            </a:r>
          </a:p>
        </p:txBody>
      </p:sp>
      <p:sp>
        <p:nvSpPr>
          <p:cNvPr id="427" name="Google Shape;427;p40">
            <a:extLst>
              <a:ext uri="{FF2B5EF4-FFF2-40B4-BE49-F238E27FC236}">
                <a16:creationId xmlns:a16="http://schemas.microsoft.com/office/drawing/2014/main" id="{22EDCDC8-2222-CCF3-DE9D-3C0EBB65797C}"/>
              </a:ext>
            </a:extLst>
          </p:cNvPr>
          <p:cNvSpPr txBox="1">
            <a:spLocks noGrp="1"/>
          </p:cNvSpPr>
          <p:nvPr>
            <p:ph type="subTitle" idx="1"/>
          </p:nvPr>
        </p:nvSpPr>
        <p:spPr>
          <a:xfrm>
            <a:off x="490855" y="756794"/>
            <a:ext cx="7967081" cy="4198588"/>
          </a:xfrm>
          <a:prstGeom prst="rect">
            <a:avLst/>
          </a:prstGeom>
          <a:ln w="28575">
            <a:solidFill>
              <a:schemeClr val="bg2">
                <a:lumMod val="10000"/>
              </a:schemeClr>
            </a:solidFill>
          </a:ln>
        </p:spPr>
        <p:txBody>
          <a:bodyPr spcFirstLastPara="1" wrap="square" lIns="91425" tIns="91425" rIns="91425" bIns="91425" anchor="ctr" anchorCtr="0">
            <a:noAutofit/>
          </a:bodyPr>
          <a:lstStyle/>
          <a:p>
            <a:pPr marL="0" indent="0" algn="l">
              <a:lnSpc>
                <a:spcPct val="150000"/>
              </a:lnSpc>
            </a:pPr>
            <a:r>
              <a:rPr lang="fr-FR" sz="2000" dirty="0">
                <a:latin typeface="Times New Roman" panose="02020603050405020304" pitchFamily="18" charset="0"/>
                <a:cs typeface="Times New Roman" panose="02020603050405020304" pitchFamily="18" charset="0"/>
              </a:rPr>
              <a:t>La valorisation du dioxyde de carbone représente aujourd’hui une stratégie clé pour limiter les effets du changement climatique. À travers l’exemple du projet Sleipner en Norvège, nous avons vu qu’il est techniquement possible d’injecter et de stocker durablement le CO₂ dans des formations géologiques profondes, en particulier dans les aquifères salins. Les résultats de Sleipner montrent non seulement l’efficacité du processus, mais aussi la sécurité du stockage sur le long terme grâce à une surveillance sismique avancée.</a:t>
            </a:r>
            <a:br>
              <a:rPr lang="fr-FR" sz="2000" dirty="0">
                <a:latin typeface="Times New Roman" panose="02020603050405020304" pitchFamily="18" charset="0"/>
                <a:cs typeface="Times New Roman" panose="02020603050405020304" pitchFamily="18" charset="0"/>
              </a:rPr>
            </a:br>
            <a:endParaRPr lang="en-GB" altLang="en-GB" sz="2000"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sym typeface="+mn-ea"/>
            </a:endParaRPr>
          </a:p>
        </p:txBody>
      </p:sp>
      <p:cxnSp>
        <p:nvCxnSpPr>
          <p:cNvPr id="428" name="Google Shape;428;p40">
            <a:extLst>
              <a:ext uri="{FF2B5EF4-FFF2-40B4-BE49-F238E27FC236}">
                <a16:creationId xmlns:a16="http://schemas.microsoft.com/office/drawing/2014/main" id="{3860E4B0-0958-347D-D518-EA27DB6D5F7B}"/>
              </a:ext>
            </a:extLst>
          </p:cNvPr>
          <p:cNvCxnSpPr/>
          <p:nvPr/>
        </p:nvCxnSpPr>
        <p:spPr>
          <a:xfrm>
            <a:off x="1485975" y="756793"/>
            <a:ext cx="5022600" cy="0"/>
          </a:xfrm>
          <a:prstGeom prst="straightConnector1">
            <a:avLst/>
          </a:prstGeom>
          <a:noFill/>
          <a:ln w="9525" cap="flat" cmpd="sng">
            <a:solidFill>
              <a:schemeClr val="lt2"/>
            </a:solidFill>
            <a:prstDash val="solid"/>
            <a:round/>
            <a:headEnd type="none" w="med" len="med"/>
            <a:tailEnd type="none" w="med" len="med"/>
          </a:ln>
        </p:spPr>
      </p:cxnSp>
      <p:pic>
        <p:nvPicPr>
          <p:cNvPr id="429" name="Google Shape;429;p40">
            <a:extLst>
              <a:ext uri="{FF2B5EF4-FFF2-40B4-BE49-F238E27FC236}">
                <a16:creationId xmlns:a16="http://schemas.microsoft.com/office/drawing/2014/main" id="{467B1459-6043-A7BC-7981-F8898D5F576F}"/>
              </a:ext>
            </a:extLst>
          </p:cNvPr>
          <p:cNvPicPr preferRelativeResize="0"/>
          <p:nvPr/>
        </p:nvPicPr>
        <p:blipFill>
          <a:blip r:embed="rId3"/>
          <a:stretch>
            <a:fillRect/>
          </a:stretch>
        </p:blipFill>
        <p:spPr>
          <a:xfrm>
            <a:off x="8457936" y="3635838"/>
            <a:ext cx="4232449" cy="4198589"/>
          </a:xfrm>
          <a:prstGeom prst="rect">
            <a:avLst/>
          </a:prstGeom>
          <a:noFill/>
          <a:ln>
            <a:noFill/>
          </a:ln>
        </p:spPr>
      </p:pic>
    </p:spTree>
    <p:extLst>
      <p:ext uri="{BB962C8B-B14F-4D97-AF65-F5344CB8AC3E}">
        <p14:creationId xmlns:p14="http://schemas.microsoft.com/office/powerpoint/2010/main" val="1793258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9">
          <a:extLst>
            <a:ext uri="{FF2B5EF4-FFF2-40B4-BE49-F238E27FC236}">
              <a16:creationId xmlns:a16="http://schemas.microsoft.com/office/drawing/2014/main" id="{95CF84B9-9556-1F91-440E-CDCB92A0DCE4}"/>
            </a:ext>
          </a:extLst>
        </p:cNvPr>
        <p:cNvGrpSpPr/>
        <p:nvPr/>
      </p:nvGrpSpPr>
      <p:grpSpPr>
        <a:xfrm>
          <a:off x="0" y="0"/>
          <a:ext cx="0" cy="0"/>
          <a:chOff x="0" y="0"/>
          <a:chExt cx="0" cy="0"/>
        </a:xfrm>
      </p:grpSpPr>
      <p:sp>
        <p:nvSpPr>
          <p:cNvPr id="930" name="Google Shape;930;p64">
            <a:extLst>
              <a:ext uri="{FF2B5EF4-FFF2-40B4-BE49-F238E27FC236}">
                <a16:creationId xmlns:a16="http://schemas.microsoft.com/office/drawing/2014/main" id="{C3A0329A-BBCD-05AA-9A8E-9255442C4D66}"/>
              </a:ext>
            </a:extLst>
          </p:cNvPr>
          <p:cNvSpPr txBox="1">
            <a:spLocks noGrp="1"/>
          </p:cNvSpPr>
          <p:nvPr>
            <p:ph type="title"/>
          </p:nvPr>
        </p:nvSpPr>
        <p:spPr>
          <a:xfrm>
            <a:off x="2822027" y="1842139"/>
            <a:ext cx="5868801" cy="2192703"/>
          </a:xfrm>
          <a:prstGeom prst="rect">
            <a:avLst/>
          </a:prstGeom>
        </p:spPr>
        <p:txBody>
          <a:bodyPr spcFirstLastPara="1" wrap="square" lIns="91425" tIns="91425" rIns="91425" bIns="91425" anchor="ctr" anchorCtr="0">
            <a:noAutofit/>
          </a:bodyPr>
          <a:lstStyle/>
          <a:p>
            <a:pPr algn="ctr">
              <a:lnSpc>
                <a:spcPct val="150000"/>
              </a:lnSpc>
            </a:pPr>
            <a:br>
              <a:rPr lang="fr-FR" altLang="en-GB" sz="2800" dirty="0"/>
            </a:br>
            <a:endParaRPr lang="fr-FR" altLang="en-GB" sz="2800" dirty="0"/>
          </a:p>
        </p:txBody>
      </p:sp>
      <p:cxnSp>
        <p:nvCxnSpPr>
          <p:cNvPr id="933" name="Google Shape;933;p64">
            <a:extLst>
              <a:ext uri="{FF2B5EF4-FFF2-40B4-BE49-F238E27FC236}">
                <a16:creationId xmlns:a16="http://schemas.microsoft.com/office/drawing/2014/main" id="{F401B71F-787D-FE24-0918-2F5333B8AAE8}"/>
              </a:ext>
            </a:extLst>
          </p:cNvPr>
          <p:cNvCxnSpPr/>
          <p:nvPr/>
        </p:nvCxnSpPr>
        <p:spPr>
          <a:xfrm>
            <a:off x="2461847" y="4132191"/>
            <a:ext cx="4936800" cy="0"/>
          </a:xfrm>
          <a:prstGeom prst="straightConnector1">
            <a:avLst/>
          </a:prstGeom>
          <a:noFill/>
          <a:ln w="9525" cap="flat" cmpd="sng">
            <a:solidFill>
              <a:schemeClr val="lt2"/>
            </a:solidFill>
            <a:prstDash val="solid"/>
            <a:round/>
            <a:headEnd type="none" w="med" len="med"/>
            <a:tailEnd type="none" w="med" len="med"/>
          </a:ln>
        </p:spPr>
      </p:cxnSp>
      <p:pic>
        <p:nvPicPr>
          <p:cNvPr id="934" name="Google Shape;934;p64">
            <a:extLst>
              <a:ext uri="{FF2B5EF4-FFF2-40B4-BE49-F238E27FC236}">
                <a16:creationId xmlns:a16="http://schemas.microsoft.com/office/drawing/2014/main" id="{1D14A5D9-A94B-F7D2-9F38-710567D96E1A}"/>
              </a:ext>
            </a:extLst>
          </p:cNvPr>
          <p:cNvPicPr preferRelativeResize="0"/>
          <p:nvPr/>
        </p:nvPicPr>
        <p:blipFill>
          <a:blip r:embed="rId3"/>
          <a:stretch>
            <a:fillRect/>
          </a:stretch>
        </p:blipFill>
        <p:spPr>
          <a:xfrm>
            <a:off x="-878313" y="993488"/>
            <a:ext cx="3176626" cy="3156527"/>
          </a:xfrm>
          <a:prstGeom prst="rect">
            <a:avLst/>
          </a:prstGeom>
          <a:noFill/>
          <a:ln>
            <a:noFill/>
          </a:ln>
        </p:spPr>
      </p:pic>
      <p:pic>
        <p:nvPicPr>
          <p:cNvPr id="935" name="Google Shape;935;p64">
            <a:extLst>
              <a:ext uri="{FF2B5EF4-FFF2-40B4-BE49-F238E27FC236}">
                <a16:creationId xmlns:a16="http://schemas.microsoft.com/office/drawing/2014/main" id="{24764F22-F08B-E947-A7E7-F0CC1510A1D7}"/>
              </a:ext>
            </a:extLst>
          </p:cNvPr>
          <p:cNvPicPr preferRelativeResize="0"/>
          <p:nvPr/>
        </p:nvPicPr>
        <p:blipFill>
          <a:blip r:embed="rId4"/>
          <a:stretch>
            <a:fillRect/>
          </a:stretch>
        </p:blipFill>
        <p:spPr>
          <a:xfrm>
            <a:off x="1594926" y="391745"/>
            <a:ext cx="1523876" cy="1628524"/>
          </a:xfrm>
          <a:prstGeom prst="rect">
            <a:avLst/>
          </a:prstGeom>
          <a:noFill/>
          <a:ln>
            <a:noFill/>
          </a:ln>
        </p:spPr>
      </p:pic>
      <p:pic>
        <p:nvPicPr>
          <p:cNvPr id="936" name="Google Shape;936;p64">
            <a:extLst>
              <a:ext uri="{FF2B5EF4-FFF2-40B4-BE49-F238E27FC236}">
                <a16:creationId xmlns:a16="http://schemas.microsoft.com/office/drawing/2014/main" id="{13DDE727-D6D2-F3CA-4063-77E14DA31604}"/>
              </a:ext>
            </a:extLst>
          </p:cNvPr>
          <p:cNvPicPr preferRelativeResize="0"/>
          <p:nvPr/>
        </p:nvPicPr>
        <p:blipFill>
          <a:blip r:embed="rId5"/>
          <a:stretch>
            <a:fillRect/>
          </a:stretch>
        </p:blipFill>
        <p:spPr>
          <a:xfrm rot="4840453">
            <a:off x="-627014" y="3918559"/>
            <a:ext cx="2119579" cy="2007358"/>
          </a:xfrm>
          <a:prstGeom prst="rect">
            <a:avLst/>
          </a:prstGeom>
          <a:noFill/>
          <a:ln>
            <a:noFill/>
          </a:ln>
        </p:spPr>
      </p:pic>
      <p:sp>
        <p:nvSpPr>
          <p:cNvPr id="2" name="Rectangle à coins arrondi 1">
            <a:extLst>
              <a:ext uri="{FF2B5EF4-FFF2-40B4-BE49-F238E27FC236}">
                <a16:creationId xmlns:a16="http://schemas.microsoft.com/office/drawing/2014/main" id="{34B29E45-6CA8-1086-14E7-0BB87728F028}"/>
              </a:ext>
            </a:extLst>
          </p:cNvPr>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6/84</a:t>
            </a:r>
          </a:p>
        </p:txBody>
      </p:sp>
      <p:sp>
        <p:nvSpPr>
          <p:cNvPr id="4" name="Titre 3">
            <a:extLst>
              <a:ext uri="{FF2B5EF4-FFF2-40B4-BE49-F238E27FC236}">
                <a16:creationId xmlns:a16="http://schemas.microsoft.com/office/drawing/2014/main" id="{66EA8DC2-5DCF-2687-3ED2-B184CD6E3039}"/>
              </a:ext>
            </a:extLst>
          </p:cNvPr>
          <p:cNvSpPr>
            <a:spLocks noGrp="1"/>
          </p:cNvSpPr>
          <p:nvPr>
            <p:ph type="title" idx="2"/>
          </p:nvPr>
        </p:nvSpPr>
        <p:spPr>
          <a:xfrm>
            <a:off x="3413760" y="1212962"/>
            <a:ext cx="4511040" cy="2286142"/>
          </a:xfrm>
        </p:spPr>
        <p:txBody>
          <a:bodyPr/>
          <a:lstStyle/>
          <a:p>
            <a:pPr algn="ctr"/>
            <a:r>
              <a:rPr lang="fr-FR" sz="4000" dirty="0">
                <a:latin typeface="Times New Roman" panose="02020603050405020304" pitchFamily="18" charset="0"/>
                <a:cs typeface="Times New Roman" panose="02020603050405020304" pitchFamily="18" charset="0"/>
              </a:rPr>
              <a:t>Merci pour votre attention</a:t>
            </a:r>
          </a:p>
        </p:txBody>
      </p:sp>
    </p:spTree>
    <p:extLst>
      <p:ext uri="{BB962C8B-B14F-4D97-AF65-F5344CB8AC3E}">
        <p14:creationId xmlns:p14="http://schemas.microsoft.com/office/powerpoint/2010/main" val="3571740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4" name="Titre 3"/>
          <p:cNvSpPr>
            <a:spLocks noGrp="1"/>
          </p:cNvSpPr>
          <p:nvPr>
            <p:ph type="title" idx="4"/>
          </p:nvPr>
        </p:nvSpPr>
        <p:spPr>
          <a:xfrm>
            <a:off x="918845" y="557530"/>
            <a:ext cx="5039360" cy="614045"/>
          </a:xfrm>
          <a:noFill/>
          <a:extLst>
            <a:ext uri="{909E8E84-426E-40DD-AFC4-6F175D3DCCD1}">
              <a14:hiddenFill xmlns:a14="http://schemas.microsoft.com/office/drawing/2010/main">
                <a:solidFill>
                  <a:schemeClr val="accent2"/>
                </a:solidFill>
              </a14:hiddenFill>
            </a:ext>
          </a:extLst>
        </p:spPr>
        <p:txBody>
          <a:bodyPr/>
          <a:lstStyle/>
          <a:p>
            <a:r>
              <a:rPr lang="fr-FR" altLang="en-US" sz="2800">
                <a:solidFill>
                  <a:schemeClr val="accent3"/>
                </a:solidFill>
                <a:latin typeface="Times New Roman" panose="02020603050405020304" pitchFamily="18" charset="0"/>
                <a:cs typeface="Times New Roman" panose="02020603050405020304" pitchFamily="18" charset="0"/>
              </a:rPr>
              <a:t>INTRODUCTION</a:t>
            </a:r>
          </a:p>
        </p:txBody>
      </p:sp>
      <p:sp>
        <p:nvSpPr>
          <p:cNvPr id="10" name="Zone de texte 9"/>
          <p:cNvSpPr txBox="1"/>
          <p:nvPr/>
        </p:nvSpPr>
        <p:spPr>
          <a:xfrm>
            <a:off x="616449" y="1458930"/>
            <a:ext cx="5147354" cy="2864150"/>
          </a:xfrm>
          <a:prstGeom prst="rect">
            <a:avLst/>
          </a:prstGeom>
          <a:noFill/>
          <a:ln w="38100">
            <a:solidFill>
              <a:schemeClr val="tx1"/>
            </a:solidFill>
          </a:ln>
        </p:spPr>
        <p:txBody>
          <a:bodyPr wrap="square" rtlCol="0">
            <a:noAutofit/>
          </a:bodyPr>
          <a:lstStyle/>
          <a:p>
            <a:pPr>
              <a:lnSpc>
                <a:spcPct val="140000"/>
              </a:lnSpc>
            </a:pPr>
            <a:r>
              <a:rPr lang="fr-FR" altLang="en-US" sz="2400" dirty="0">
                <a:latin typeface="Times New Roman" panose="02020603050405020304" pitchFamily="18" charset="0"/>
                <a:cs typeface="Times New Roman" panose="02020603050405020304" pitchFamily="18" charset="0"/>
              </a:rPr>
              <a:t>Heureusement la conscience humaine du l’importance de  l’équilibre environnementale nous oblige à réfléchir de tout nos activités face à l’environnement</a:t>
            </a:r>
            <a:r>
              <a:rPr lang="fr-FR" altLang="en-US" dirty="0"/>
              <a:t>.</a:t>
            </a:r>
            <a:endParaRPr lang="en-GB" b="1" dirty="0">
              <a:solidFill>
                <a:schemeClr val="bg1">
                  <a:lumMod val="50000"/>
                </a:schemeClr>
              </a:solidFill>
              <a:latin typeface="Source Sans Pro Black" panose="020B0803030403020204" pitchFamily="34" charset="0"/>
              <a:ea typeface="Source Sans Pro Black" panose="020B0803030403020204" pitchFamily="34" charset="0"/>
              <a:sym typeface="+mn-ea"/>
            </a:endParaRPr>
          </a:p>
          <a:p>
            <a:r>
              <a:rPr lang="fr-FR" altLang="en-US" dirty="0"/>
              <a:t> </a:t>
            </a:r>
          </a:p>
        </p:txBody>
      </p:sp>
      <p:cxnSp>
        <p:nvCxnSpPr>
          <p:cNvPr id="428" name="Google Shape;428;p40"/>
          <p:cNvCxnSpPr/>
          <p:nvPr/>
        </p:nvCxnSpPr>
        <p:spPr>
          <a:xfrm>
            <a:off x="1029005" y="1250666"/>
            <a:ext cx="5022600" cy="0"/>
          </a:xfrm>
          <a:prstGeom prst="straightConnector1">
            <a:avLst/>
          </a:prstGeom>
          <a:noFill/>
          <a:ln w="9525" cap="flat" cmpd="sng">
            <a:solidFill>
              <a:schemeClr val="lt2"/>
            </a:solidFill>
            <a:prstDash val="solid"/>
            <a:round/>
            <a:headEnd type="none" w="med" len="med"/>
            <a:tailEnd type="none" w="med" len="med"/>
          </a:ln>
        </p:spPr>
      </p:cxnSp>
      <p:pic>
        <p:nvPicPr>
          <p:cNvPr id="935" name="Google Shape;935;p64"/>
          <p:cNvPicPr preferRelativeResize="0"/>
          <p:nvPr/>
        </p:nvPicPr>
        <p:blipFill>
          <a:blip r:embed="rId3"/>
          <a:stretch>
            <a:fillRect/>
          </a:stretch>
        </p:blipFill>
        <p:spPr>
          <a:xfrm>
            <a:off x="5886350" y="3514830"/>
            <a:ext cx="1523876" cy="1628524"/>
          </a:xfrm>
          <a:prstGeom prst="rect">
            <a:avLst/>
          </a:prstGeom>
          <a:noFill/>
          <a:ln>
            <a:noFill/>
          </a:ln>
        </p:spPr>
      </p:pic>
      <p:pic>
        <p:nvPicPr>
          <p:cNvPr id="2" name="Picture 5" descr="A picture containing outdoor object&#10;&#10;Description automatically generated"/>
          <p:cNvPicPr>
            <a:picLocks noChangeAspect="1"/>
          </p:cNvPicPr>
          <p:nvPr/>
        </p:nvPicPr>
        <p:blipFill>
          <a:blip r:embed="rId4"/>
          <a:stretch>
            <a:fillRect/>
          </a:stretch>
        </p:blipFill>
        <p:spPr>
          <a:xfrm>
            <a:off x="6174152" y="328083"/>
            <a:ext cx="3149918" cy="318674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1"/>
          <p:cNvSpPr txBox="1">
            <a:spLocks noGrp="1"/>
          </p:cNvSpPr>
          <p:nvPr>
            <p:ph type="title"/>
          </p:nvPr>
        </p:nvSpPr>
        <p:spPr>
          <a:xfrm>
            <a:off x="1272170" y="623029"/>
            <a:ext cx="5787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accent3"/>
                </a:solidFill>
                <a:latin typeface="Times New Roman" panose="02020603050405020304" pitchFamily="18" charset="0"/>
                <a:cs typeface="Times New Roman" panose="02020603050405020304" pitchFamily="18" charset="0"/>
              </a:rPr>
              <a:t>INTRODUCTION</a:t>
            </a:r>
          </a:p>
        </p:txBody>
      </p:sp>
      <p:sp>
        <p:nvSpPr>
          <p:cNvPr id="435" name="Google Shape;435;p41"/>
          <p:cNvSpPr txBox="1">
            <a:spLocks noGrp="1"/>
          </p:cNvSpPr>
          <p:nvPr>
            <p:ph type="subTitle" idx="1"/>
          </p:nvPr>
        </p:nvSpPr>
        <p:spPr>
          <a:xfrm>
            <a:off x="852798" y="1464829"/>
            <a:ext cx="7028822" cy="3656822"/>
          </a:xfrm>
          <a:prstGeom prst="rect">
            <a:avLst/>
          </a:prstGeom>
          <a:ln w="28575">
            <a:solidFill>
              <a:schemeClr val="tx1"/>
            </a:solidFill>
          </a:ln>
        </p:spPr>
        <p:txBody>
          <a:bodyPr spcFirstLastPara="1" wrap="square" lIns="91425" tIns="91425" rIns="91425" bIns="91425" anchor="ctr" anchorCtr="0">
            <a:noAutofit/>
          </a:bodyPr>
          <a:lstStyle/>
          <a:p>
            <a:pPr marL="0" indent="0" algn="l">
              <a:lnSpc>
                <a:spcPct val="150000"/>
              </a:lnSpc>
              <a:spcAft>
                <a:spcPts val="1600"/>
              </a:spcAft>
            </a:pPr>
            <a:r>
              <a:rPr lang="fr-FR" sz="2400" dirty="0">
                <a:latin typeface="Times New Roman" panose="02020603050405020304" pitchFamily="18" charset="0"/>
                <a:cs typeface="Times New Roman" panose="02020603050405020304" pitchFamily="18" charset="0"/>
              </a:rPr>
              <a:t>Dans un contexte de crise climatique et de transition énergétique, la valorisation du dioxyde de carbone (CO₂) apparaît comme une solution innovante et complémentaire aux stratégies de réduction des émissions</a:t>
            </a:r>
            <a:endParaRPr lang="fr-FR" sz="2400" dirty="0">
              <a:latin typeface="Times New Roman" panose="02020603050405020304" pitchFamily="18" charset="0"/>
              <a:cs typeface="Times New Roman" panose="02020603050405020304" pitchFamily="18" charset="0"/>
              <a:sym typeface="+mn-ea"/>
            </a:endParaRPr>
          </a:p>
        </p:txBody>
      </p:sp>
      <p:cxnSp>
        <p:nvCxnSpPr>
          <p:cNvPr id="436" name="Google Shape;436;p41"/>
          <p:cNvCxnSpPr/>
          <p:nvPr/>
        </p:nvCxnSpPr>
        <p:spPr>
          <a:xfrm>
            <a:off x="1357070" y="1263863"/>
            <a:ext cx="5617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64"/>
          <p:cNvSpPr txBox="1">
            <a:spLocks noGrp="1"/>
          </p:cNvSpPr>
          <p:nvPr>
            <p:ph type="title"/>
          </p:nvPr>
        </p:nvSpPr>
        <p:spPr>
          <a:xfrm>
            <a:off x="2697208" y="2027217"/>
            <a:ext cx="6340510" cy="11675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dirty="0">
                <a:latin typeface="Times New Roman" panose="02020603050405020304" pitchFamily="18" charset="0"/>
                <a:cs typeface="Times New Roman" panose="02020603050405020304" pitchFamily="18" charset="0"/>
              </a:rPr>
              <a:t>Les voies de valorisation</a:t>
            </a:r>
          </a:p>
        </p:txBody>
      </p:sp>
      <p:sp>
        <p:nvSpPr>
          <p:cNvPr id="931" name="Google Shape;931;p64"/>
          <p:cNvSpPr txBox="1">
            <a:spLocks noGrp="1"/>
          </p:cNvSpPr>
          <p:nvPr>
            <p:ph type="title" idx="2"/>
          </p:nvPr>
        </p:nvSpPr>
        <p:spPr>
          <a:xfrm>
            <a:off x="5168389" y="750355"/>
            <a:ext cx="1677300" cy="92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latin typeface="Times New Roman" panose="02020603050405020304" pitchFamily="18" charset="0"/>
                <a:cs typeface="Times New Roman" panose="02020603050405020304" pitchFamily="18" charset="0"/>
              </a:rPr>
              <a:t>02</a:t>
            </a:r>
          </a:p>
        </p:txBody>
      </p:sp>
      <p:cxnSp>
        <p:nvCxnSpPr>
          <p:cNvPr id="933" name="Google Shape;933;p64"/>
          <p:cNvCxnSpPr/>
          <p:nvPr/>
        </p:nvCxnSpPr>
        <p:spPr>
          <a:xfrm>
            <a:off x="3059255" y="3740374"/>
            <a:ext cx="4936800" cy="0"/>
          </a:xfrm>
          <a:prstGeom prst="straightConnector1">
            <a:avLst/>
          </a:prstGeom>
          <a:noFill/>
          <a:ln w="9525" cap="flat" cmpd="sng">
            <a:solidFill>
              <a:schemeClr val="lt2"/>
            </a:solidFill>
            <a:prstDash val="solid"/>
            <a:round/>
            <a:headEnd type="none" w="med" len="med"/>
            <a:tailEnd type="none" w="med" len="med"/>
          </a:ln>
        </p:spPr>
      </p:cxnSp>
      <p:pic>
        <p:nvPicPr>
          <p:cNvPr id="934" name="Google Shape;934;p64"/>
          <p:cNvPicPr preferRelativeResize="0"/>
          <p:nvPr/>
        </p:nvPicPr>
        <p:blipFill>
          <a:blip r:embed="rId3"/>
          <a:stretch>
            <a:fillRect/>
          </a:stretch>
        </p:blipFill>
        <p:spPr>
          <a:xfrm>
            <a:off x="-878313" y="993488"/>
            <a:ext cx="3176626" cy="3156527"/>
          </a:xfrm>
          <a:prstGeom prst="rect">
            <a:avLst/>
          </a:prstGeom>
          <a:noFill/>
          <a:ln>
            <a:noFill/>
          </a:ln>
        </p:spPr>
      </p:pic>
      <p:pic>
        <p:nvPicPr>
          <p:cNvPr id="935" name="Google Shape;935;p64"/>
          <p:cNvPicPr preferRelativeResize="0"/>
          <p:nvPr/>
        </p:nvPicPr>
        <p:blipFill>
          <a:blip r:embed="rId4"/>
          <a:stretch>
            <a:fillRect/>
          </a:stretch>
        </p:blipFill>
        <p:spPr>
          <a:xfrm>
            <a:off x="1114325" y="1212955"/>
            <a:ext cx="1523876" cy="1628524"/>
          </a:xfrm>
          <a:prstGeom prst="rect">
            <a:avLst/>
          </a:prstGeom>
          <a:noFill/>
          <a:ln>
            <a:noFill/>
          </a:ln>
        </p:spPr>
      </p:pic>
      <p:pic>
        <p:nvPicPr>
          <p:cNvPr id="936" name="Google Shape;936;p64"/>
          <p:cNvPicPr preferRelativeResize="0"/>
          <p:nvPr/>
        </p:nvPicPr>
        <p:blipFill>
          <a:blip r:embed="rId5"/>
          <a:stretch>
            <a:fillRect/>
          </a:stretch>
        </p:blipFill>
        <p:spPr>
          <a:xfrm rot="4840453">
            <a:off x="-627014" y="3918559"/>
            <a:ext cx="2119579" cy="2007358"/>
          </a:xfrm>
          <a:prstGeom prst="rect">
            <a:avLst/>
          </a:prstGeom>
          <a:noFill/>
          <a:ln>
            <a:noFill/>
          </a:ln>
        </p:spPr>
      </p:pic>
      <p:sp>
        <p:nvSpPr>
          <p:cNvPr id="2" name="Rectangle à coins arrondi 1"/>
          <p:cNvSpPr/>
          <p:nvPr/>
        </p:nvSpPr>
        <p:spPr>
          <a:xfrm>
            <a:off x="7009130" y="4326890"/>
            <a:ext cx="60071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6/84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e 41"/>
          <p:cNvGrpSpPr/>
          <p:nvPr/>
        </p:nvGrpSpPr>
        <p:grpSpPr>
          <a:xfrm>
            <a:off x="975105" y="1107905"/>
            <a:ext cx="7395882" cy="752100"/>
            <a:chOff x="588350" y="1113772"/>
            <a:chExt cx="3483355" cy="752100"/>
          </a:xfrm>
        </p:grpSpPr>
        <p:sp>
          <p:nvSpPr>
            <p:cNvPr id="4" name="Google Shape;575;p43"/>
            <p:cNvSpPr/>
            <p:nvPr/>
          </p:nvSpPr>
          <p:spPr>
            <a:xfrm>
              <a:off x="588350" y="1113772"/>
              <a:ext cx="3483355" cy="752100"/>
            </a:xfrm>
            <a:prstGeom prst="rect">
              <a:avLst/>
            </a:prstGeom>
            <a:solidFill>
              <a:schemeClr val="accent1"/>
            </a:solidFill>
            <a:ln w="19050" cap="flat" cmpd="sng">
              <a:solidFill>
                <a:srgbClr val="222222"/>
              </a:solidFill>
              <a:prstDash val="solid"/>
              <a:round/>
              <a:headEnd type="none" w="sm" len="sm"/>
              <a:tailEnd type="none" w="sm" len="sm"/>
            </a:ln>
            <a:effectLst>
              <a:outerShdw dist="76200" dir="2820000" algn="bl" rotWithShape="0">
                <a:srgbClr val="22222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6;p43"/>
            <p:cNvSpPr txBox="1"/>
            <p:nvPr/>
          </p:nvSpPr>
          <p:spPr>
            <a:xfrm>
              <a:off x="648485" y="1178090"/>
              <a:ext cx="3321230" cy="59875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fr-FR" sz="2400" dirty="0">
                  <a:solidFill>
                    <a:srgbClr val="1C2F49"/>
                  </a:solidFill>
                  <a:latin typeface="Times New Roman" panose="02020603050405020304" pitchFamily="18" charset="0"/>
                  <a:ea typeface="Source Sans Pro Black" panose="020B0803030403020204" pitchFamily="34" charset="0"/>
                  <a:cs typeface="Times New Roman" panose="02020603050405020304" pitchFamily="18" charset="0"/>
                </a:rPr>
                <a:t>Les voies de Valorisation de dioxyde de carbone </a:t>
              </a:r>
              <a:endParaRPr lang="fr-FR" sz="2400" dirty="0">
                <a:latin typeface="Times New Roman" panose="02020603050405020304" pitchFamily="18" charset="0"/>
                <a:ea typeface="Source Sans Pro Black" panose="020B0803030403020204" pitchFamily="34" charset="0"/>
                <a:cs typeface="Times New Roman" panose="02020603050405020304" pitchFamily="18" charset="0"/>
              </a:endParaRPr>
            </a:p>
          </p:txBody>
        </p:sp>
      </p:grpSp>
      <p:grpSp>
        <p:nvGrpSpPr>
          <p:cNvPr id="43" name="Groupe 42"/>
          <p:cNvGrpSpPr/>
          <p:nvPr/>
        </p:nvGrpSpPr>
        <p:grpSpPr>
          <a:xfrm>
            <a:off x="730727" y="2106301"/>
            <a:ext cx="2947350" cy="752100"/>
            <a:chOff x="2506504" y="2384208"/>
            <a:chExt cx="2947350" cy="752100"/>
          </a:xfrm>
        </p:grpSpPr>
        <p:sp>
          <p:nvSpPr>
            <p:cNvPr id="41" name="Google Shape;575;p43"/>
            <p:cNvSpPr/>
            <p:nvPr/>
          </p:nvSpPr>
          <p:spPr>
            <a:xfrm>
              <a:off x="2506504" y="2384208"/>
              <a:ext cx="2947350" cy="752100"/>
            </a:xfrm>
            <a:prstGeom prst="rect">
              <a:avLst/>
            </a:prstGeom>
            <a:solidFill>
              <a:srgbClr val="FFC000"/>
            </a:solidFill>
            <a:ln w="19050" cap="flat" cmpd="sng">
              <a:solidFill>
                <a:srgbClr val="222222"/>
              </a:solidFill>
              <a:prstDash val="solid"/>
              <a:round/>
              <a:headEnd type="none" w="sm" len="sm"/>
              <a:tailEnd type="none" w="sm" len="sm"/>
            </a:ln>
            <a:effectLst>
              <a:outerShdw dist="76200" dir="2820000" algn="bl" rotWithShape="0">
                <a:srgbClr val="22222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36;p43"/>
            <p:cNvSpPr txBox="1"/>
            <p:nvPr/>
          </p:nvSpPr>
          <p:spPr>
            <a:xfrm>
              <a:off x="2860512" y="2390776"/>
              <a:ext cx="2200472" cy="605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fr-FR" sz="2000" b="1" dirty="0">
                  <a:latin typeface="Times New Roman" panose="02020603050405020304" pitchFamily="18" charset="0"/>
                  <a:ea typeface="Source Sans Pro Black" panose="020B0803030403020204" pitchFamily="34" charset="0"/>
                  <a:cs typeface="Times New Roman" panose="02020603050405020304" pitchFamily="18" charset="0"/>
                </a:rPr>
                <a:t>La valorisation physique </a:t>
              </a:r>
            </a:p>
          </p:txBody>
        </p:sp>
      </p:grpSp>
      <p:grpSp>
        <p:nvGrpSpPr>
          <p:cNvPr id="44" name="Groupe 43"/>
          <p:cNvGrpSpPr/>
          <p:nvPr/>
        </p:nvGrpSpPr>
        <p:grpSpPr>
          <a:xfrm>
            <a:off x="5099829" y="1524703"/>
            <a:ext cx="3546329" cy="1580362"/>
            <a:chOff x="5129729" y="2934480"/>
            <a:chExt cx="1945469" cy="1256362"/>
          </a:xfrm>
        </p:grpSpPr>
        <p:grpSp>
          <p:nvGrpSpPr>
            <p:cNvPr id="7" name="Google Shape;655;p43"/>
            <p:cNvGrpSpPr/>
            <p:nvPr/>
          </p:nvGrpSpPr>
          <p:grpSpPr>
            <a:xfrm>
              <a:off x="5903805" y="2934480"/>
              <a:ext cx="442214" cy="403313"/>
              <a:chOff x="7265201" y="4220105"/>
              <a:chExt cx="407645" cy="371785"/>
            </a:xfrm>
          </p:grpSpPr>
          <p:sp>
            <p:nvSpPr>
              <p:cNvPr id="9" name="Google Shape;657;p43"/>
              <p:cNvSpPr/>
              <p:nvPr/>
            </p:nvSpPr>
            <p:spPr>
              <a:xfrm>
                <a:off x="7409454" y="4408302"/>
                <a:ext cx="48849" cy="38925"/>
              </a:xfrm>
              <a:custGeom>
                <a:avLst/>
                <a:gdLst/>
                <a:ahLst/>
                <a:cxnLst/>
                <a:rect l="l" t="t" r="r" b="b"/>
                <a:pathLst>
                  <a:path w="2151" h="1714" extrusionOk="0">
                    <a:moveTo>
                      <a:pt x="1080" y="1"/>
                    </a:moveTo>
                    <a:cubicBezTo>
                      <a:pt x="482" y="1"/>
                      <a:pt x="0" y="385"/>
                      <a:pt x="0" y="857"/>
                    </a:cubicBezTo>
                    <a:cubicBezTo>
                      <a:pt x="0" y="1330"/>
                      <a:pt x="482" y="1714"/>
                      <a:pt x="1080" y="1714"/>
                    </a:cubicBezTo>
                    <a:cubicBezTo>
                      <a:pt x="1677" y="1714"/>
                      <a:pt x="2150" y="1330"/>
                      <a:pt x="2150" y="857"/>
                    </a:cubicBezTo>
                    <a:cubicBezTo>
                      <a:pt x="2150" y="385"/>
                      <a:pt x="1677" y="1"/>
                      <a:pt x="10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58;p43"/>
              <p:cNvSpPr/>
              <p:nvPr/>
            </p:nvSpPr>
            <p:spPr>
              <a:xfrm>
                <a:off x="7541943" y="4408302"/>
                <a:ext cx="48849" cy="38925"/>
              </a:xfrm>
              <a:custGeom>
                <a:avLst/>
                <a:gdLst/>
                <a:ahLst/>
                <a:cxnLst/>
                <a:rect l="l" t="t" r="r" b="b"/>
                <a:pathLst>
                  <a:path w="2151" h="1714" extrusionOk="0">
                    <a:moveTo>
                      <a:pt x="1071" y="1"/>
                    </a:moveTo>
                    <a:cubicBezTo>
                      <a:pt x="482" y="1"/>
                      <a:pt x="0" y="385"/>
                      <a:pt x="0" y="857"/>
                    </a:cubicBezTo>
                    <a:cubicBezTo>
                      <a:pt x="0" y="1330"/>
                      <a:pt x="482" y="1714"/>
                      <a:pt x="1071" y="1714"/>
                    </a:cubicBezTo>
                    <a:cubicBezTo>
                      <a:pt x="1669" y="1714"/>
                      <a:pt x="2150" y="1330"/>
                      <a:pt x="2150" y="857"/>
                    </a:cubicBezTo>
                    <a:cubicBezTo>
                      <a:pt x="2150" y="385"/>
                      <a:pt x="1669"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9;p43"/>
              <p:cNvSpPr/>
              <p:nvPr/>
            </p:nvSpPr>
            <p:spPr>
              <a:xfrm>
                <a:off x="7337123" y="4277629"/>
                <a:ext cx="88342" cy="106737"/>
              </a:xfrm>
              <a:custGeom>
                <a:avLst/>
                <a:gdLst/>
                <a:ahLst/>
                <a:cxnLst/>
                <a:rect l="l" t="t" r="r" b="b"/>
                <a:pathLst>
                  <a:path w="3890" h="4700" extrusionOk="0">
                    <a:moveTo>
                      <a:pt x="3248" y="1"/>
                    </a:moveTo>
                    <a:lnTo>
                      <a:pt x="3248" y="1"/>
                    </a:lnTo>
                    <a:cubicBezTo>
                      <a:pt x="1633" y="1027"/>
                      <a:pt x="437" y="2668"/>
                      <a:pt x="0" y="4595"/>
                    </a:cubicBezTo>
                    <a:cubicBezTo>
                      <a:pt x="406" y="4190"/>
                      <a:pt x="643" y="4024"/>
                      <a:pt x="878" y="4024"/>
                    </a:cubicBezTo>
                    <a:cubicBezTo>
                      <a:pt x="964" y="4024"/>
                      <a:pt x="1049" y="4046"/>
                      <a:pt x="1142" y="4087"/>
                    </a:cubicBezTo>
                    <a:cubicBezTo>
                      <a:pt x="1503" y="4238"/>
                      <a:pt x="1631" y="4700"/>
                      <a:pt x="2253" y="4700"/>
                    </a:cubicBezTo>
                    <a:cubicBezTo>
                      <a:pt x="2399" y="4700"/>
                      <a:pt x="2573" y="4674"/>
                      <a:pt x="2784" y="4613"/>
                    </a:cubicBezTo>
                    <a:cubicBezTo>
                      <a:pt x="3890" y="4292"/>
                      <a:pt x="3845" y="2981"/>
                      <a:pt x="3462" y="2311"/>
                    </a:cubicBezTo>
                    <a:cubicBezTo>
                      <a:pt x="3060" y="1633"/>
                      <a:pt x="3328" y="911"/>
                      <a:pt x="3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0;p43"/>
              <p:cNvSpPr/>
              <p:nvPr/>
            </p:nvSpPr>
            <p:spPr>
              <a:xfrm>
                <a:off x="7339553" y="4455516"/>
                <a:ext cx="93815" cy="111461"/>
              </a:xfrm>
              <a:custGeom>
                <a:avLst/>
                <a:gdLst/>
                <a:ahLst/>
                <a:cxnLst/>
                <a:rect l="l" t="t" r="r" b="b"/>
                <a:pathLst>
                  <a:path w="4131" h="4908" extrusionOk="0">
                    <a:moveTo>
                      <a:pt x="2084" y="0"/>
                    </a:moveTo>
                    <a:cubicBezTo>
                      <a:pt x="1317" y="0"/>
                      <a:pt x="551" y="318"/>
                      <a:pt x="0" y="420"/>
                    </a:cubicBezTo>
                    <a:cubicBezTo>
                      <a:pt x="553" y="2365"/>
                      <a:pt x="1883" y="3979"/>
                      <a:pt x="3640" y="4907"/>
                    </a:cubicBezTo>
                    <a:cubicBezTo>
                      <a:pt x="3613" y="4033"/>
                      <a:pt x="4131" y="3078"/>
                      <a:pt x="4051" y="1829"/>
                    </a:cubicBezTo>
                    <a:cubicBezTo>
                      <a:pt x="4015" y="1285"/>
                      <a:pt x="3578" y="161"/>
                      <a:pt x="2391" y="18"/>
                    </a:cubicBezTo>
                    <a:cubicBezTo>
                      <a:pt x="2289" y="6"/>
                      <a:pt x="2187" y="0"/>
                      <a:pt x="2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1;p43"/>
              <p:cNvSpPr/>
              <p:nvPr/>
            </p:nvSpPr>
            <p:spPr>
              <a:xfrm>
                <a:off x="7519665" y="4279469"/>
                <a:ext cx="142233" cy="101900"/>
              </a:xfrm>
              <a:custGeom>
                <a:avLst/>
                <a:gdLst/>
                <a:ahLst/>
                <a:cxnLst/>
                <a:rect l="l" t="t" r="r" b="b"/>
                <a:pathLst>
                  <a:path w="6263" h="4487" extrusionOk="0">
                    <a:moveTo>
                      <a:pt x="3185" y="0"/>
                    </a:moveTo>
                    <a:cubicBezTo>
                      <a:pt x="2924" y="521"/>
                      <a:pt x="2553" y="987"/>
                      <a:pt x="1713" y="987"/>
                    </a:cubicBezTo>
                    <a:cubicBezTo>
                      <a:pt x="1661" y="987"/>
                      <a:pt x="1608" y="985"/>
                      <a:pt x="1552" y="982"/>
                    </a:cubicBezTo>
                    <a:cubicBezTo>
                      <a:pt x="1534" y="981"/>
                      <a:pt x="1514" y="980"/>
                      <a:pt x="1494" y="980"/>
                    </a:cubicBezTo>
                    <a:cubicBezTo>
                      <a:pt x="975" y="980"/>
                      <a:pt x="0" y="1312"/>
                      <a:pt x="0" y="1999"/>
                    </a:cubicBezTo>
                    <a:cubicBezTo>
                      <a:pt x="0" y="2671"/>
                      <a:pt x="309" y="3588"/>
                      <a:pt x="1321" y="3588"/>
                    </a:cubicBezTo>
                    <a:cubicBezTo>
                      <a:pt x="1384" y="3588"/>
                      <a:pt x="1449" y="3585"/>
                      <a:pt x="1517" y="3578"/>
                    </a:cubicBezTo>
                    <a:cubicBezTo>
                      <a:pt x="2328" y="3491"/>
                      <a:pt x="2809" y="3189"/>
                      <a:pt x="3221" y="3189"/>
                    </a:cubicBezTo>
                    <a:cubicBezTo>
                      <a:pt x="3402" y="3189"/>
                      <a:pt x="3570" y="3247"/>
                      <a:pt x="3747" y="3408"/>
                    </a:cubicBezTo>
                    <a:cubicBezTo>
                      <a:pt x="4176" y="3802"/>
                      <a:pt x="4498" y="4487"/>
                      <a:pt x="5361" y="4487"/>
                    </a:cubicBezTo>
                    <a:cubicBezTo>
                      <a:pt x="5611" y="4487"/>
                      <a:pt x="5906" y="4429"/>
                      <a:pt x="6263" y="4291"/>
                    </a:cubicBezTo>
                    <a:cubicBezTo>
                      <a:pt x="5799" y="2507"/>
                      <a:pt x="4684" y="982"/>
                      <a:pt x="3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2;p43"/>
              <p:cNvSpPr/>
              <p:nvPr/>
            </p:nvSpPr>
            <p:spPr>
              <a:xfrm>
                <a:off x="7546803" y="4442958"/>
                <a:ext cx="118751" cy="116525"/>
              </a:xfrm>
              <a:custGeom>
                <a:avLst/>
                <a:gdLst/>
                <a:ahLst/>
                <a:cxnLst/>
                <a:rect l="l" t="t" r="r" b="b"/>
                <a:pathLst>
                  <a:path w="5229" h="5131" extrusionOk="0">
                    <a:moveTo>
                      <a:pt x="5228" y="0"/>
                    </a:moveTo>
                    <a:cubicBezTo>
                      <a:pt x="4517" y="263"/>
                      <a:pt x="3586" y="481"/>
                      <a:pt x="2867" y="481"/>
                    </a:cubicBezTo>
                    <a:cubicBezTo>
                      <a:pt x="2729" y="481"/>
                      <a:pt x="2600" y="473"/>
                      <a:pt x="2481" y="455"/>
                    </a:cubicBezTo>
                    <a:cubicBezTo>
                      <a:pt x="2310" y="430"/>
                      <a:pt x="2134" y="417"/>
                      <a:pt x="1957" y="417"/>
                    </a:cubicBezTo>
                    <a:cubicBezTo>
                      <a:pt x="1014" y="417"/>
                      <a:pt x="66" y="779"/>
                      <a:pt x="36" y="1508"/>
                    </a:cubicBezTo>
                    <a:cubicBezTo>
                      <a:pt x="1" y="2365"/>
                      <a:pt x="63" y="2864"/>
                      <a:pt x="928" y="3346"/>
                    </a:cubicBezTo>
                    <a:cubicBezTo>
                      <a:pt x="1383" y="3605"/>
                      <a:pt x="1758" y="4327"/>
                      <a:pt x="1936" y="5130"/>
                    </a:cubicBezTo>
                    <a:cubicBezTo>
                      <a:pt x="3685" y="3997"/>
                      <a:pt x="4916" y="2150"/>
                      <a:pt x="5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3;p43"/>
              <p:cNvSpPr/>
              <p:nvPr/>
            </p:nvSpPr>
            <p:spPr>
              <a:xfrm>
                <a:off x="7280189" y="4226169"/>
                <a:ext cx="126654" cy="327455"/>
              </a:xfrm>
              <a:custGeom>
                <a:avLst/>
                <a:gdLst/>
                <a:ahLst/>
                <a:cxnLst/>
                <a:rect l="l" t="t" r="r" b="b"/>
                <a:pathLst>
                  <a:path w="5577" h="14419" extrusionOk="0">
                    <a:moveTo>
                      <a:pt x="2780" y="1"/>
                    </a:moveTo>
                    <a:cubicBezTo>
                      <a:pt x="2769" y="1"/>
                      <a:pt x="2759" y="1"/>
                      <a:pt x="2748" y="1"/>
                    </a:cubicBezTo>
                    <a:cubicBezTo>
                      <a:pt x="1785" y="19"/>
                      <a:pt x="1000" y="813"/>
                      <a:pt x="1000" y="1785"/>
                    </a:cubicBezTo>
                    <a:lnTo>
                      <a:pt x="1000" y="9493"/>
                    </a:lnTo>
                    <a:cubicBezTo>
                      <a:pt x="384" y="10010"/>
                      <a:pt x="0" y="10786"/>
                      <a:pt x="0" y="11652"/>
                    </a:cubicBezTo>
                    <a:cubicBezTo>
                      <a:pt x="9" y="13151"/>
                      <a:pt x="1223" y="14391"/>
                      <a:pt x="2721" y="14417"/>
                    </a:cubicBezTo>
                    <a:cubicBezTo>
                      <a:pt x="2748" y="14418"/>
                      <a:pt x="2775" y="14418"/>
                      <a:pt x="2802" y="14418"/>
                    </a:cubicBezTo>
                    <a:cubicBezTo>
                      <a:pt x="4335" y="14418"/>
                      <a:pt x="5576" y="13168"/>
                      <a:pt x="5576" y="11634"/>
                    </a:cubicBezTo>
                    <a:cubicBezTo>
                      <a:pt x="5576" y="10778"/>
                      <a:pt x="5184" y="10010"/>
                      <a:pt x="4568" y="9493"/>
                    </a:cubicBezTo>
                    <a:lnTo>
                      <a:pt x="4568" y="1821"/>
                    </a:lnTo>
                    <a:cubicBezTo>
                      <a:pt x="4568" y="823"/>
                      <a:pt x="3773" y="1"/>
                      <a:pt x="2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4;p43"/>
              <p:cNvSpPr/>
              <p:nvPr/>
            </p:nvSpPr>
            <p:spPr>
              <a:xfrm>
                <a:off x="7313209" y="4320188"/>
                <a:ext cx="59591" cy="200189"/>
              </a:xfrm>
              <a:custGeom>
                <a:avLst/>
                <a:gdLst/>
                <a:ahLst/>
                <a:cxnLst/>
                <a:rect l="l" t="t" r="r" b="b"/>
                <a:pathLst>
                  <a:path w="2624" h="8815" extrusionOk="0">
                    <a:moveTo>
                      <a:pt x="955" y="0"/>
                    </a:moveTo>
                    <a:cubicBezTo>
                      <a:pt x="786" y="0"/>
                      <a:pt x="643" y="134"/>
                      <a:pt x="643" y="304"/>
                    </a:cubicBezTo>
                    <a:lnTo>
                      <a:pt x="643" y="6397"/>
                    </a:lnTo>
                    <a:cubicBezTo>
                      <a:pt x="259" y="6629"/>
                      <a:pt x="1" y="7057"/>
                      <a:pt x="10" y="7548"/>
                    </a:cubicBezTo>
                    <a:cubicBezTo>
                      <a:pt x="36" y="8252"/>
                      <a:pt x="625" y="8814"/>
                      <a:pt x="1330" y="8814"/>
                    </a:cubicBezTo>
                    <a:cubicBezTo>
                      <a:pt x="2044" y="8805"/>
                      <a:pt x="2623" y="8226"/>
                      <a:pt x="2623" y="7512"/>
                    </a:cubicBezTo>
                    <a:cubicBezTo>
                      <a:pt x="2623" y="7039"/>
                      <a:pt x="2365" y="6629"/>
                      <a:pt x="1981" y="6397"/>
                    </a:cubicBezTo>
                    <a:lnTo>
                      <a:pt x="1981" y="304"/>
                    </a:lnTo>
                    <a:cubicBezTo>
                      <a:pt x="1981" y="134"/>
                      <a:pt x="1847" y="0"/>
                      <a:pt x="1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5;p43"/>
              <p:cNvSpPr/>
              <p:nvPr/>
            </p:nvSpPr>
            <p:spPr>
              <a:xfrm>
                <a:off x="7265201" y="4220105"/>
                <a:ext cx="407645" cy="371785"/>
              </a:xfrm>
              <a:custGeom>
                <a:avLst/>
                <a:gdLst/>
                <a:ahLst/>
                <a:cxnLst/>
                <a:rect l="l" t="t" r="r" b="b"/>
                <a:pathLst>
                  <a:path w="17950" h="16371" extrusionOk="0">
                    <a:moveTo>
                      <a:pt x="14479" y="2980"/>
                    </a:moveTo>
                    <a:cubicBezTo>
                      <a:pt x="15755" y="3899"/>
                      <a:pt x="16709" y="5219"/>
                      <a:pt x="17155" y="6745"/>
                    </a:cubicBezTo>
                    <a:cubicBezTo>
                      <a:pt x="16930" y="6814"/>
                      <a:pt x="16737" y="6845"/>
                      <a:pt x="16570" y="6845"/>
                    </a:cubicBezTo>
                    <a:cubicBezTo>
                      <a:pt x="15841" y="6845"/>
                      <a:pt x="15595" y="6263"/>
                      <a:pt x="15130" y="5835"/>
                    </a:cubicBezTo>
                    <a:cubicBezTo>
                      <a:pt x="14898" y="5619"/>
                      <a:pt x="14667" y="5547"/>
                      <a:pt x="14433" y="5547"/>
                    </a:cubicBezTo>
                    <a:cubicBezTo>
                      <a:pt x="14192" y="5547"/>
                      <a:pt x="13948" y="5624"/>
                      <a:pt x="13694" y="5701"/>
                    </a:cubicBezTo>
                    <a:cubicBezTo>
                      <a:pt x="13418" y="5790"/>
                      <a:pt x="13096" y="5888"/>
                      <a:pt x="12695" y="5933"/>
                    </a:cubicBezTo>
                    <a:cubicBezTo>
                      <a:pt x="12637" y="5939"/>
                      <a:pt x="12582" y="5942"/>
                      <a:pt x="12527" y="5942"/>
                    </a:cubicBezTo>
                    <a:cubicBezTo>
                      <a:pt x="12255" y="5942"/>
                      <a:pt x="12029" y="5866"/>
                      <a:pt x="11865" y="5710"/>
                    </a:cubicBezTo>
                    <a:cubicBezTo>
                      <a:pt x="11607" y="5487"/>
                      <a:pt x="11455" y="5076"/>
                      <a:pt x="11455" y="4613"/>
                    </a:cubicBezTo>
                    <a:cubicBezTo>
                      <a:pt x="11455" y="4151"/>
                      <a:pt x="12234" y="3853"/>
                      <a:pt x="12692" y="3853"/>
                    </a:cubicBezTo>
                    <a:cubicBezTo>
                      <a:pt x="12711" y="3853"/>
                      <a:pt x="12730" y="3853"/>
                      <a:pt x="12748" y="3854"/>
                    </a:cubicBezTo>
                    <a:cubicBezTo>
                      <a:pt x="12809" y="3858"/>
                      <a:pt x="12867" y="3860"/>
                      <a:pt x="12924" y="3860"/>
                    </a:cubicBezTo>
                    <a:cubicBezTo>
                      <a:pt x="13763" y="3860"/>
                      <a:pt x="14203" y="3440"/>
                      <a:pt x="14479" y="2980"/>
                    </a:cubicBezTo>
                    <a:close/>
                    <a:moveTo>
                      <a:pt x="6156" y="3016"/>
                    </a:moveTo>
                    <a:lnTo>
                      <a:pt x="6156" y="3016"/>
                    </a:lnTo>
                    <a:cubicBezTo>
                      <a:pt x="6147" y="3712"/>
                      <a:pt x="6022" y="4345"/>
                      <a:pt x="6388" y="4969"/>
                    </a:cubicBezTo>
                    <a:cubicBezTo>
                      <a:pt x="6584" y="5308"/>
                      <a:pt x="6691" y="5888"/>
                      <a:pt x="6513" y="6325"/>
                    </a:cubicBezTo>
                    <a:cubicBezTo>
                      <a:pt x="6397" y="6620"/>
                      <a:pt x="6174" y="6807"/>
                      <a:pt x="5861" y="6896"/>
                    </a:cubicBezTo>
                    <a:cubicBezTo>
                      <a:pt x="5719" y="6941"/>
                      <a:pt x="5585" y="6959"/>
                      <a:pt x="5469" y="6968"/>
                    </a:cubicBezTo>
                    <a:lnTo>
                      <a:pt x="5469" y="3578"/>
                    </a:lnTo>
                    <a:cubicBezTo>
                      <a:pt x="5692" y="3373"/>
                      <a:pt x="5924" y="3185"/>
                      <a:pt x="6156" y="3016"/>
                    </a:cubicBezTo>
                    <a:close/>
                    <a:moveTo>
                      <a:pt x="7350" y="7840"/>
                    </a:moveTo>
                    <a:cubicBezTo>
                      <a:pt x="7290" y="7840"/>
                      <a:pt x="7230" y="7861"/>
                      <a:pt x="7182" y="7904"/>
                    </a:cubicBezTo>
                    <a:cubicBezTo>
                      <a:pt x="7075" y="7994"/>
                      <a:pt x="7066" y="8163"/>
                      <a:pt x="7164" y="8270"/>
                    </a:cubicBezTo>
                    <a:cubicBezTo>
                      <a:pt x="7369" y="8502"/>
                      <a:pt x="7664" y="8636"/>
                      <a:pt x="7976" y="8636"/>
                    </a:cubicBezTo>
                    <a:cubicBezTo>
                      <a:pt x="8288" y="8636"/>
                      <a:pt x="8591" y="8502"/>
                      <a:pt x="8796" y="8270"/>
                    </a:cubicBezTo>
                    <a:cubicBezTo>
                      <a:pt x="8886" y="8163"/>
                      <a:pt x="8877" y="7994"/>
                      <a:pt x="8770" y="7904"/>
                    </a:cubicBezTo>
                    <a:cubicBezTo>
                      <a:pt x="8722" y="7861"/>
                      <a:pt x="8664" y="7840"/>
                      <a:pt x="8605" y="7840"/>
                    </a:cubicBezTo>
                    <a:cubicBezTo>
                      <a:pt x="8532" y="7840"/>
                      <a:pt x="8458" y="7872"/>
                      <a:pt x="8404" y="7931"/>
                    </a:cubicBezTo>
                    <a:cubicBezTo>
                      <a:pt x="8292" y="8060"/>
                      <a:pt x="8136" y="8125"/>
                      <a:pt x="7979" y="8125"/>
                    </a:cubicBezTo>
                    <a:cubicBezTo>
                      <a:pt x="7822" y="8125"/>
                      <a:pt x="7664" y="8060"/>
                      <a:pt x="7548" y="7931"/>
                    </a:cubicBezTo>
                    <a:cubicBezTo>
                      <a:pt x="7498" y="7872"/>
                      <a:pt x="7424" y="7840"/>
                      <a:pt x="7350" y="7840"/>
                    </a:cubicBezTo>
                    <a:close/>
                    <a:moveTo>
                      <a:pt x="12084" y="7840"/>
                    </a:moveTo>
                    <a:cubicBezTo>
                      <a:pt x="12025" y="7840"/>
                      <a:pt x="11967" y="7861"/>
                      <a:pt x="11919" y="7904"/>
                    </a:cubicBezTo>
                    <a:cubicBezTo>
                      <a:pt x="11812" y="7994"/>
                      <a:pt x="11803" y="8163"/>
                      <a:pt x="11892" y="8270"/>
                    </a:cubicBezTo>
                    <a:cubicBezTo>
                      <a:pt x="12097" y="8502"/>
                      <a:pt x="12401" y="8636"/>
                      <a:pt x="12713" y="8636"/>
                    </a:cubicBezTo>
                    <a:cubicBezTo>
                      <a:pt x="13025" y="8636"/>
                      <a:pt x="13328" y="8502"/>
                      <a:pt x="13534" y="8270"/>
                    </a:cubicBezTo>
                    <a:cubicBezTo>
                      <a:pt x="13623" y="8163"/>
                      <a:pt x="13614" y="7994"/>
                      <a:pt x="13507" y="7904"/>
                    </a:cubicBezTo>
                    <a:cubicBezTo>
                      <a:pt x="13459" y="7861"/>
                      <a:pt x="13401" y="7840"/>
                      <a:pt x="13342" y="7840"/>
                    </a:cubicBezTo>
                    <a:cubicBezTo>
                      <a:pt x="13269" y="7840"/>
                      <a:pt x="13195" y="7872"/>
                      <a:pt x="13141" y="7931"/>
                    </a:cubicBezTo>
                    <a:cubicBezTo>
                      <a:pt x="13034" y="8056"/>
                      <a:pt x="12873" y="8127"/>
                      <a:pt x="12713" y="8127"/>
                    </a:cubicBezTo>
                    <a:cubicBezTo>
                      <a:pt x="12552" y="8127"/>
                      <a:pt x="12392" y="8056"/>
                      <a:pt x="12285" y="7931"/>
                    </a:cubicBezTo>
                    <a:cubicBezTo>
                      <a:pt x="12230" y="7872"/>
                      <a:pt x="12157" y="7840"/>
                      <a:pt x="12084" y="7840"/>
                    </a:cubicBezTo>
                    <a:close/>
                    <a:moveTo>
                      <a:pt x="10349" y="8565"/>
                    </a:moveTo>
                    <a:cubicBezTo>
                      <a:pt x="9885" y="8565"/>
                      <a:pt x="9457" y="8805"/>
                      <a:pt x="9162" y="9225"/>
                    </a:cubicBezTo>
                    <a:cubicBezTo>
                      <a:pt x="9082" y="9341"/>
                      <a:pt x="9109" y="9501"/>
                      <a:pt x="9225" y="9582"/>
                    </a:cubicBezTo>
                    <a:cubicBezTo>
                      <a:pt x="9269" y="9617"/>
                      <a:pt x="9323" y="9626"/>
                      <a:pt x="9376" y="9626"/>
                    </a:cubicBezTo>
                    <a:cubicBezTo>
                      <a:pt x="9457" y="9626"/>
                      <a:pt x="9537" y="9590"/>
                      <a:pt x="9590" y="9519"/>
                    </a:cubicBezTo>
                    <a:cubicBezTo>
                      <a:pt x="9778" y="9243"/>
                      <a:pt x="10063" y="9073"/>
                      <a:pt x="10349" y="9073"/>
                    </a:cubicBezTo>
                    <a:cubicBezTo>
                      <a:pt x="10634" y="9073"/>
                      <a:pt x="10911" y="9243"/>
                      <a:pt x="11107" y="9519"/>
                    </a:cubicBezTo>
                    <a:cubicBezTo>
                      <a:pt x="11156" y="9590"/>
                      <a:pt x="11235" y="9628"/>
                      <a:pt x="11316" y="9628"/>
                    </a:cubicBezTo>
                    <a:cubicBezTo>
                      <a:pt x="11367" y="9628"/>
                      <a:pt x="11419" y="9613"/>
                      <a:pt x="11464" y="9582"/>
                    </a:cubicBezTo>
                    <a:cubicBezTo>
                      <a:pt x="11580" y="9501"/>
                      <a:pt x="11607" y="9341"/>
                      <a:pt x="11526" y="9225"/>
                    </a:cubicBezTo>
                    <a:cubicBezTo>
                      <a:pt x="11232" y="8805"/>
                      <a:pt x="10804" y="8565"/>
                      <a:pt x="10349" y="8565"/>
                    </a:cubicBezTo>
                    <a:close/>
                    <a:moveTo>
                      <a:pt x="3810" y="4648"/>
                    </a:moveTo>
                    <a:cubicBezTo>
                      <a:pt x="3836" y="4648"/>
                      <a:pt x="3863" y="4666"/>
                      <a:pt x="3863" y="4693"/>
                    </a:cubicBezTo>
                    <a:lnTo>
                      <a:pt x="3863" y="10786"/>
                    </a:lnTo>
                    <a:cubicBezTo>
                      <a:pt x="3863" y="10875"/>
                      <a:pt x="3908" y="10964"/>
                      <a:pt x="3979" y="11009"/>
                    </a:cubicBezTo>
                    <a:cubicBezTo>
                      <a:pt x="4300" y="11196"/>
                      <a:pt x="4497" y="11535"/>
                      <a:pt x="4497" y="11901"/>
                    </a:cubicBezTo>
                    <a:cubicBezTo>
                      <a:pt x="4497" y="12472"/>
                      <a:pt x="4033" y="12936"/>
                      <a:pt x="3462" y="12945"/>
                    </a:cubicBezTo>
                    <a:cubicBezTo>
                      <a:pt x="2891" y="12945"/>
                      <a:pt x="2418" y="12490"/>
                      <a:pt x="2400" y="11937"/>
                    </a:cubicBezTo>
                    <a:cubicBezTo>
                      <a:pt x="2391" y="11553"/>
                      <a:pt x="2587" y="11205"/>
                      <a:pt x="2909" y="11009"/>
                    </a:cubicBezTo>
                    <a:cubicBezTo>
                      <a:pt x="2989" y="10964"/>
                      <a:pt x="3033" y="10875"/>
                      <a:pt x="3033" y="10786"/>
                    </a:cubicBezTo>
                    <a:lnTo>
                      <a:pt x="3033" y="4693"/>
                    </a:lnTo>
                    <a:cubicBezTo>
                      <a:pt x="3033" y="4666"/>
                      <a:pt x="3060" y="4648"/>
                      <a:pt x="3087" y="4648"/>
                    </a:cubicBezTo>
                    <a:close/>
                    <a:moveTo>
                      <a:pt x="3087" y="4131"/>
                    </a:moveTo>
                    <a:cubicBezTo>
                      <a:pt x="2775" y="4131"/>
                      <a:pt x="2525" y="4381"/>
                      <a:pt x="2525" y="4693"/>
                    </a:cubicBezTo>
                    <a:lnTo>
                      <a:pt x="2525" y="10652"/>
                    </a:lnTo>
                    <a:cubicBezTo>
                      <a:pt x="2115" y="10955"/>
                      <a:pt x="1874" y="11437"/>
                      <a:pt x="1892" y="11946"/>
                    </a:cubicBezTo>
                    <a:cubicBezTo>
                      <a:pt x="1909" y="12784"/>
                      <a:pt x="2614" y="13453"/>
                      <a:pt x="3444" y="13453"/>
                    </a:cubicBezTo>
                    <a:cubicBezTo>
                      <a:pt x="4309" y="13453"/>
                      <a:pt x="5005" y="12757"/>
                      <a:pt x="5005" y="11901"/>
                    </a:cubicBezTo>
                    <a:cubicBezTo>
                      <a:pt x="5005" y="11410"/>
                      <a:pt x="4764" y="10946"/>
                      <a:pt x="4372" y="10652"/>
                    </a:cubicBezTo>
                    <a:lnTo>
                      <a:pt x="4372" y="4693"/>
                    </a:lnTo>
                    <a:cubicBezTo>
                      <a:pt x="4372" y="4381"/>
                      <a:pt x="4122" y="4131"/>
                      <a:pt x="3810" y="4131"/>
                    </a:cubicBezTo>
                    <a:close/>
                    <a:moveTo>
                      <a:pt x="17298" y="10197"/>
                    </a:moveTo>
                    <a:lnTo>
                      <a:pt x="17298" y="10197"/>
                    </a:lnTo>
                    <a:cubicBezTo>
                      <a:pt x="16932" y="11963"/>
                      <a:pt x="15907" y="13498"/>
                      <a:pt x="14497" y="14524"/>
                    </a:cubicBezTo>
                    <a:cubicBezTo>
                      <a:pt x="14265" y="13757"/>
                      <a:pt x="13881" y="13177"/>
                      <a:pt x="13453" y="12936"/>
                    </a:cubicBezTo>
                    <a:cubicBezTo>
                      <a:pt x="12722" y="12525"/>
                      <a:pt x="12659" y="12151"/>
                      <a:pt x="12695" y="11330"/>
                    </a:cubicBezTo>
                    <a:cubicBezTo>
                      <a:pt x="12704" y="11161"/>
                      <a:pt x="12784" y="11009"/>
                      <a:pt x="12936" y="10884"/>
                    </a:cubicBezTo>
                    <a:cubicBezTo>
                      <a:pt x="13244" y="10632"/>
                      <a:pt x="13794" y="10484"/>
                      <a:pt x="14370" y="10484"/>
                    </a:cubicBezTo>
                    <a:cubicBezTo>
                      <a:pt x="14528" y="10484"/>
                      <a:pt x="14688" y="10495"/>
                      <a:pt x="14845" y="10518"/>
                    </a:cubicBezTo>
                    <a:cubicBezTo>
                      <a:pt x="14981" y="10539"/>
                      <a:pt x="15127" y="10548"/>
                      <a:pt x="15280" y="10548"/>
                    </a:cubicBezTo>
                    <a:cubicBezTo>
                      <a:pt x="15920" y="10548"/>
                      <a:pt x="16679" y="10384"/>
                      <a:pt x="17298" y="10197"/>
                    </a:cubicBezTo>
                    <a:close/>
                    <a:moveTo>
                      <a:pt x="6316" y="10893"/>
                    </a:moveTo>
                    <a:cubicBezTo>
                      <a:pt x="6870" y="11268"/>
                      <a:pt x="7048" y="11946"/>
                      <a:pt x="7066" y="12213"/>
                    </a:cubicBezTo>
                    <a:cubicBezTo>
                      <a:pt x="7137" y="13230"/>
                      <a:pt x="6780" y="14051"/>
                      <a:pt x="6682" y="14845"/>
                    </a:cubicBezTo>
                    <a:cubicBezTo>
                      <a:pt x="6299" y="14613"/>
                      <a:pt x="5942" y="14354"/>
                      <a:pt x="5612" y="14051"/>
                    </a:cubicBezTo>
                    <a:cubicBezTo>
                      <a:pt x="6441" y="13203"/>
                      <a:pt x="6700" y="11981"/>
                      <a:pt x="6316" y="10893"/>
                    </a:cubicBezTo>
                    <a:close/>
                    <a:moveTo>
                      <a:pt x="3429" y="0"/>
                    </a:moveTo>
                    <a:cubicBezTo>
                      <a:pt x="2302" y="0"/>
                      <a:pt x="1392" y="921"/>
                      <a:pt x="1392" y="2043"/>
                    </a:cubicBezTo>
                    <a:lnTo>
                      <a:pt x="1392" y="9653"/>
                    </a:lnTo>
                    <a:cubicBezTo>
                      <a:pt x="0" y="10911"/>
                      <a:pt x="54" y="13132"/>
                      <a:pt x="1553" y="14310"/>
                    </a:cubicBezTo>
                    <a:cubicBezTo>
                      <a:pt x="1599" y="14348"/>
                      <a:pt x="1657" y="14367"/>
                      <a:pt x="1714" y="14367"/>
                    </a:cubicBezTo>
                    <a:cubicBezTo>
                      <a:pt x="1790" y="14367"/>
                      <a:pt x="1864" y="14335"/>
                      <a:pt x="1909" y="14274"/>
                    </a:cubicBezTo>
                    <a:cubicBezTo>
                      <a:pt x="1999" y="14158"/>
                      <a:pt x="1981" y="13997"/>
                      <a:pt x="1865" y="13908"/>
                    </a:cubicBezTo>
                    <a:cubicBezTo>
                      <a:pt x="598" y="12909"/>
                      <a:pt x="571" y="11000"/>
                      <a:pt x="1811" y="9965"/>
                    </a:cubicBezTo>
                    <a:cubicBezTo>
                      <a:pt x="1865" y="9921"/>
                      <a:pt x="1901" y="9849"/>
                      <a:pt x="1901" y="9769"/>
                    </a:cubicBezTo>
                    <a:lnTo>
                      <a:pt x="1901" y="2070"/>
                    </a:lnTo>
                    <a:cubicBezTo>
                      <a:pt x="1901" y="1204"/>
                      <a:pt x="2589" y="507"/>
                      <a:pt x="3437" y="507"/>
                    </a:cubicBezTo>
                    <a:cubicBezTo>
                      <a:pt x="3463" y="507"/>
                      <a:pt x="3489" y="508"/>
                      <a:pt x="3515" y="509"/>
                    </a:cubicBezTo>
                    <a:cubicBezTo>
                      <a:pt x="4318" y="562"/>
                      <a:pt x="4960" y="1223"/>
                      <a:pt x="4960" y="2034"/>
                    </a:cubicBezTo>
                    <a:lnTo>
                      <a:pt x="4960" y="9769"/>
                    </a:lnTo>
                    <a:cubicBezTo>
                      <a:pt x="4960" y="9849"/>
                      <a:pt x="4996" y="9921"/>
                      <a:pt x="5050" y="9965"/>
                    </a:cubicBezTo>
                    <a:cubicBezTo>
                      <a:pt x="5630" y="10456"/>
                      <a:pt x="5960" y="11161"/>
                      <a:pt x="5960" y="11910"/>
                    </a:cubicBezTo>
                    <a:cubicBezTo>
                      <a:pt x="5960" y="13334"/>
                      <a:pt x="4800" y="14449"/>
                      <a:pt x="3438" y="14449"/>
                    </a:cubicBezTo>
                    <a:cubicBezTo>
                      <a:pt x="3246" y="14449"/>
                      <a:pt x="3051" y="14427"/>
                      <a:pt x="2855" y="14381"/>
                    </a:cubicBezTo>
                    <a:cubicBezTo>
                      <a:pt x="2837" y="14378"/>
                      <a:pt x="2819" y="14376"/>
                      <a:pt x="2801" y="14376"/>
                    </a:cubicBezTo>
                    <a:cubicBezTo>
                      <a:pt x="2680" y="14376"/>
                      <a:pt x="2574" y="14453"/>
                      <a:pt x="2543" y="14577"/>
                    </a:cubicBezTo>
                    <a:cubicBezTo>
                      <a:pt x="2516" y="14711"/>
                      <a:pt x="2596" y="14854"/>
                      <a:pt x="2739" y="14890"/>
                    </a:cubicBezTo>
                    <a:cubicBezTo>
                      <a:pt x="2963" y="14940"/>
                      <a:pt x="3192" y="14965"/>
                      <a:pt x="3421" y="14965"/>
                    </a:cubicBezTo>
                    <a:cubicBezTo>
                      <a:pt x="4047" y="14965"/>
                      <a:pt x="4672" y="14776"/>
                      <a:pt x="5201" y="14390"/>
                    </a:cubicBezTo>
                    <a:cubicBezTo>
                      <a:pt x="6611" y="15675"/>
                      <a:pt x="8422" y="16370"/>
                      <a:pt x="10331" y="16370"/>
                    </a:cubicBezTo>
                    <a:cubicBezTo>
                      <a:pt x="14542" y="16370"/>
                      <a:pt x="17949" y="12972"/>
                      <a:pt x="17949" y="8761"/>
                    </a:cubicBezTo>
                    <a:cubicBezTo>
                      <a:pt x="17949" y="5781"/>
                      <a:pt x="16228" y="3123"/>
                      <a:pt x="13578" y="1865"/>
                    </a:cubicBezTo>
                    <a:cubicBezTo>
                      <a:pt x="13543" y="1851"/>
                      <a:pt x="13507" y="1844"/>
                      <a:pt x="13471" y="1844"/>
                    </a:cubicBezTo>
                    <a:cubicBezTo>
                      <a:pt x="13371" y="1844"/>
                      <a:pt x="13276" y="1898"/>
                      <a:pt x="13230" y="1990"/>
                    </a:cubicBezTo>
                    <a:cubicBezTo>
                      <a:pt x="13168" y="2124"/>
                      <a:pt x="13230" y="2275"/>
                      <a:pt x="13355" y="2338"/>
                    </a:cubicBezTo>
                    <a:cubicBezTo>
                      <a:pt x="13587" y="2445"/>
                      <a:pt x="13810" y="2570"/>
                      <a:pt x="14033" y="2703"/>
                    </a:cubicBezTo>
                    <a:cubicBezTo>
                      <a:pt x="13790" y="3097"/>
                      <a:pt x="13477" y="3349"/>
                      <a:pt x="12879" y="3349"/>
                    </a:cubicBezTo>
                    <a:cubicBezTo>
                      <a:pt x="12839" y="3349"/>
                      <a:pt x="12799" y="3348"/>
                      <a:pt x="12757" y="3346"/>
                    </a:cubicBezTo>
                    <a:cubicBezTo>
                      <a:pt x="12729" y="3344"/>
                      <a:pt x="12699" y="3343"/>
                      <a:pt x="12668" y="3343"/>
                    </a:cubicBezTo>
                    <a:cubicBezTo>
                      <a:pt x="12248" y="3343"/>
                      <a:pt x="11642" y="3514"/>
                      <a:pt x="11277" y="3863"/>
                    </a:cubicBezTo>
                    <a:cubicBezTo>
                      <a:pt x="11045" y="4077"/>
                      <a:pt x="10929" y="4336"/>
                      <a:pt x="10929" y="4613"/>
                    </a:cubicBezTo>
                    <a:cubicBezTo>
                      <a:pt x="10929" y="4907"/>
                      <a:pt x="10982" y="5630"/>
                      <a:pt x="11500" y="6093"/>
                    </a:cubicBezTo>
                    <a:cubicBezTo>
                      <a:pt x="11798" y="6362"/>
                      <a:pt x="12147" y="6459"/>
                      <a:pt x="12518" y="6459"/>
                    </a:cubicBezTo>
                    <a:cubicBezTo>
                      <a:pt x="12946" y="6459"/>
                      <a:pt x="13402" y="6330"/>
                      <a:pt x="13837" y="6192"/>
                    </a:cubicBezTo>
                    <a:cubicBezTo>
                      <a:pt x="14090" y="6110"/>
                      <a:pt x="14262" y="6061"/>
                      <a:pt x="14403" y="6061"/>
                    </a:cubicBezTo>
                    <a:cubicBezTo>
                      <a:pt x="14540" y="6061"/>
                      <a:pt x="14646" y="6108"/>
                      <a:pt x="14765" y="6218"/>
                    </a:cubicBezTo>
                    <a:cubicBezTo>
                      <a:pt x="15169" y="6586"/>
                      <a:pt x="15562" y="7361"/>
                      <a:pt x="16553" y="7361"/>
                    </a:cubicBezTo>
                    <a:cubicBezTo>
                      <a:pt x="16763" y="7361"/>
                      <a:pt x="17001" y="7326"/>
                      <a:pt x="17271" y="7244"/>
                    </a:cubicBezTo>
                    <a:cubicBezTo>
                      <a:pt x="17441" y="8020"/>
                      <a:pt x="17477" y="8832"/>
                      <a:pt x="17379" y="9626"/>
                    </a:cubicBezTo>
                    <a:cubicBezTo>
                      <a:pt x="16719" y="9849"/>
                      <a:pt x="15899" y="10034"/>
                      <a:pt x="15267" y="10034"/>
                    </a:cubicBezTo>
                    <a:cubicBezTo>
                      <a:pt x="15138" y="10034"/>
                      <a:pt x="15017" y="10026"/>
                      <a:pt x="14907" y="10010"/>
                    </a:cubicBezTo>
                    <a:cubicBezTo>
                      <a:pt x="14736" y="9985"/>
                      <a:pt x="14551" y="9972"/>
                      <a:pt x="14361" y="9972"/>
                    </a:cubicBezTo>
                    <a:cubicBezTo>
                      <a:pt x="13728" y="9972"/>
                      <a:pt x="13036" y="10119"/>
                      <a:pt x="12597" y="10483"/>
                    </a:cubicBezTo>
                    <a:cubicBezTo>
                      <a:pt x="12329" y="10706"/>
                      <a:pt x="12178" y="10991"/>
                      <a:pt x="12169" y="11312"/>
                    </a:cubicBezTo>
                    <a:cubicBezTo>
                      <a:pt x="12133" y="12169"/>
                      <a:pt x="12178" y="12829"/>
                      <a:pt x="13186" y="13382"/>
                    </a:cubicBezTo>
                    <a:cubicBezTo>
                      <a:pt x="13525" y="13569"/>
                      <a:pt x="13846" y="14122"/>
                      <a:pt x="14024" y="14818"/>
                    </a:cubicBezTo>
                    <a:cubicBezTo>
                      <a:pt x="12887" y="15518"/>
                      <a:pt x="11606" y="15860"/>
                      <a:pt x="10332" y="15860"/>
                    </a:cubicBezTo>
                    <a:cubicBezTo>
                      <a:pt x="9236" y="15860"/>
                      <a:pt x="8145" y="15607"/>
                      <a:pt x="7155" y="15113"/>
                    </a:cubicBezTo>
                    <a:cubicBezTo>
                      <a:pt x="7200" y="14327"/>
                      <a:pt x="7646" y="13382"/>
                      <a:pt x="7565" y="12178"/>
                    </a:cubicBezTo>
                    <a:cubicBezTo>
                      <a:pt x="7521" y="11535"/>
                      <a:pt x="7039" y="10447"/>
                      <a:pt x="5933" y="10179"/>
                    </a:cubicBezTo>
                    <a:cubicBezTo>
                      <a:pt x="5799" y="9983"/>
                      <a:pt x="5647" y="9813"/>
                      <a:pt x="5469" y="9653"/>
                    </a:cubicBezTo>
                    <a:lnTo>
                      <a:pt x="5469" y="7476"/>
                    </a:lnTo>
                    <a:cubicBezTo>
                      <a:pt x="5630" y="7476"/>
                      <a:pt x="5808" y="7440"/>
                      <a:pt x="6004" y="7387"/>
                    </a:cubicBezTo>
                    <a:cubicBezTo>
                      <a:pt x="6468" y="7253"/>
                      <a:pt x="6807" y="6950"/>
                      <a:pt x="6986" y="6513"/>
                    </a:cubicBezTo>
                    <a:cubicBezTo>
                      <a:pt x="7235" y="5888"/>
                      <a:pt x="7084" y="5148"/>
                      <a:pt x="6834" y="4711"/>
                    </a:cubicBezTo>
                    <a:cubicBezTo>
                      <a:pt x="6504" y="4149"/>
                      <a:pt x="6709" y="3524"/>
                      <a:pt x="6664" y="2677"/>
                    </a:cubicBezTo>
                    <a:cubicBezTo>
                      <a:pt x="7797" y="1992"/>
                      <a:pt x="9063" y="1663"/>
                      <a:pt x="10316" y="1663"/>
                    </a:cubicBezTo>
                    <a:cubicBezTo>
                      <a:pt x="10958" y="1663"/>
                      <a:pt x="11597" y="1749"/>
                      <a:pt x="12213" y="1918"/>
                    </a:cubicBezTo>
                    <a:cubicBezTo>
                      <a:pt x="12235" y="1924"/>
                      <a:pt x="12257" y="1927"/>
                      <a:pt x="12278" y="1927"/>
                    </a:cubicBezTo>
                    <a:cubicBezTo>
                      <a:pt x="12390" y="1927"/>
                      <a:pt x="12496" y="1852"/>
                      <a:pt x="12525" y="1740"/>
                    </a:cubicBezTo>
                    <a:cubicBezTo>
                      <a:pt x="12561" y="1597"/>
                      <a:pt x="12481" y="1463"/>
                      <a:pt x="12347" y="1419"/>
                    </a:cubicBezTo>
                    <a:cubicBezTo>
                      <a:pt x="11691" y="1239"/>
                      <a:pt x="11012" y="1148"/>
                      <a:pt x="10332" y="1148"/>
                    </a:cubicBezTo>
                    <a:cubicBezTo>
                      <a:pt x="8616" y="1148"/>
                      <a:pt x="6887" y="1724"/>
                      <a:pt x="5469" y="2900"/>
                    </a:cubicBezTo>
                    <a:lnTo>
                      <a:pt x="5469" y="2079"/>
                    </a:lnTo>
                    <a:cubicBezTo>
                      <a:pt x="5469" y="955"/>
                      <a:pt x="4586" y="18"/>
                      <a:pt x="3462" y="0"/>
                    </a:cubicBezTo>
                    <a:cubicBezTo>
                      <a:pt x="3451" y="0"/>
                      <a:pt x="3440" y="0"/>
                      <a:pt x="3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34;p43"/>
            <p:cNvSpPr/>
            <p:nvPr/>
          </p:nvSpPr>
          <p:spPr>
            <a:xfrm>
              <a:off x="5129729" y="3438742"/>
              <a:ext cx="1811237" cy="752100"/>
            </a:xfrm>
            <a:prstGeom prst="rect">
              <a:avLst/>
            </a:prstGeom>
            <a:solidFill>
              <a:srgbClr val="FFC00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fr-FR" sz="2000" b="1" dirty="0">
                  <a:latin typeface="Times New Roman" panose="02020603050405020304" pitchFamily="18" charset="0"/>
                  <a:ea typeface="Source Sans Pro Black" panose="020B0803030403020204" pitchFamily="34" charset="0"/>
                  <a:cs typeface="Times New Roman" panose="02020603050405020304" pitchFamily="18" charset="0"/>
                </a:rPr>
                <a:t>La valorisation chimique</a:t>
              </a:r>
              <a:endParaRPr sz="2000" b="1" dirty="0">
                <a:latin typeface="Times New Roman" panose="02020603050405020304" pitchFamily="18" charset="0"/>
                <a:ea typeface="Source Sans Pro Black" panose="020B0803030403020204" pitchFamily="34" charset="0"/>
                <a:cs typeface="Times New Roman" panose="02020603050405020304" pitchFamily="18" charset="0"/>
              </a:endParaRPr>
            </a:p>
          </p:txBody>
        </p:sp>
        <p:grpSp>
          <p:nvGrpSpPr>
            <p:cNvPr id="19" name="Google Shape;600;p43"/>
            <p:cNvGrpSpPr/>
            <p:nvPr/>
          </p:nvGrpSpPr>
          <p:grpSpPr>
            <a:xfrm>
              <a:off x="6628797" y="3783094"/>
              <a:ext cx="446401" cy="343743"/>
              <a:chOff x="1464458" y="2992383"/>
              <a:chExt cx="411505" cy="316873"/>
            </a:xfrm>
          </p:grpSpPr>
          <p:sp>
            <p:nvSpPr>
              <p:cNvPr id="20" name="Google Shape;601;p43"/>
              <p:cNvSpPr/>
              <p:nvPr/>
            </p:nvSpPr>
            <p:spPr>
              <a:xfrm>
                <a:off x="1471975" y="3018704"/>
                <a:ext cx="180522" cy="70946"/>
              </a:xfrm>
              <a:custGeom>
                <a:avLst/>
                <a:gdLst/>
                <a:ahLst/>
                <a:cxnLst/>
                <a:rect l="l" t="t" r="r" b="b"/>
                <a:pathLst>
                  <a:path w="7949" h="3124" extrusionOk="0">
                    <a:moveTo>
                      <a:pt x="4300" y="1"/>
                    </a:moveTo>
                    <a:cubicBezTo>
                      <a:pt x="3381" y="1"/>
                      <a:pt x="2569" y="456"/>
                      <a:pt x="2079" y="1152"/>
                    </a:cubicBezTo>
                    <a:cubicBezTo>
                      <a:pt x="1989" y="1277"/>
                      <a:pt x="1856" y="1357"/>
                      <a:pt x="1695" y="1357"/>
                    </a:cubicBezTo>
                    <a:cubicBezTo>
                      <a:pt x="1124" y="1375"/>
                      <a:pt x="616" y="1660"/>
                      <a:pt x="303" y="2106"/>
                    </a:cubicBezTo>
                    <a:cubicBezTo>
                      <a:pt x="0" y="2526"/>
                      <a:pt x="312" y="3123"/>
                      <a:pt x="839" y="3123"/>
                    </a:cubicBezTo>
                    <a:lnTo>
                      <a:pt x="7110" y="3123"/>
                    </a:lnTo>
                    <a:cubicBezTo>
                      <a:pt x="7628" y="3123"/>
                      <a:pt x="7949" y="2534"/>
                      <a:pt x="7645" y="2106"/>
                    </a:cubicBezTo>
                    <a:cubicBezTo>
                      <a:pt x="7449" y="1821"/>
                      <a:pt x="7164" y="1598"/>
                      <a:pt x="6825" y="1473"/>
                    </a:cubicBezTo>
                    <a:cubicBezTo>
                      <a:pt x="6735" y="1437"/>
                      <a:pt x="6655" y="1375"/>
                      <a:pt x="6602" y="1285"/>
                    </a:cubicBezTo>
                    <a:cubicBezTo>
                      <a:pt x="6129" y="518"/>
                      <a:pt x="5272" y="1"/>
                      <a:pt x="4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p43"/>
              <p:cNvSpPr/>
              <p:nvPr/>
            </p:nvSpPr>
            <p:spPr>
              <a:xfrm>
                <a:off x="1656538" y="3078272"/>
                <a:ext cx="211930" cy="83709"/>
              </a:xfrm>
              <a:custGeom>
                <a:avLst/>
                <a:gdLst/>
                <a:ahLst/>
                <a:cxnLst/>
                <a:rect l="l" t="t" r="r" b="b"/>
                <a:pathLst>
                  <a:path w="9332" h="3686" extrusionOk="0">
                    <a:moveTo>
                      <a:pt x="4889" y="1"/>
                    </a:moveTo>
                    <a:cubicBezTo>
                      <a:pt x="3908" y="1"/>
                      <a:pt x="3024" y="473"/>
                      <a:pt x="2471" y="1205"/>
                    </a:cubicBezTo>
                    <a:cubicBezTo>
                      <a:pt x="2391" y="1321"/>
                      <a:pt x="2266" y="1383"/>
                      <a:pt x="2123" y="1392"/>
                    </a:cubicBezTo>
                    <a:cubicBezTo>
                      <a:pt x="1374" y="1446"/>
                      <a:pt x="714" y="1856"/>
                      <a:pt x="339" y="2463"/>
                    </a:cubicBezTo>
                    <a:cubicBezTo>
                      <a:pt x="0" y="2989"/>
                      <a:pt x="393" y="3685"/>
                      <a:pt x="1017" y="3685"/>
                    </a:cubicBezTo>
                    <a:lnTo>
                      <a:pt x="8306" y="3685"/>
                    </a:lnTo>
                    <a:cubicBezTo>
                      <a:pt x="8930" y="3685"/>
                      <a:pt x="9332" y="2998"/>
                      <a:pt x="8993" y="2463"/>
                    </a:cubicBezTo>
                    <a:cubicBezTo>
                      <a:pt x="8680" y="1972"/>
                      <a:pt x="8199" y="1606"/>
                      <a:pt x="7619" y="1464"/>
                    </a:cubicBezTo>
                    <a:cubicBezTo>
                      <a:pt x="7512" y="1437"/>
                      <a:pt x="7422" y="1366"/>
                      <a:pt x="7360" y="1276"/>
                    </a:cubicBezTo>
                    <a:cubicBezTo>
                      <a:pt x="6816" y="500"/>
                      <a:pt x="5915" y="1"/>
                      <a:pt x="4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5;p43"/>
              <p:cNvSpPr/>
              <p:nvPr/>
            </p:nvSpPr>
            <p:spPr>
              <a:xfrm>
                <a:off x="1542057" y="3217870"/>
                <a:ext cx="55730" cy="44375"/>
              </a:xfrm>
              <a:custGeom>
                <a:avLst/>
                <a:gdLst/>
                <a:ahLst/>
                <a:cxnLst/>
                <a:rect l="l" t="t" r="r" b="b"/>
                <a:pathLst>
                  <a:path w="2454" h="1954" extrusionOk="0">
                    <a:moveTo>
                      <a:pt x="1223" y="0"/>
                    </a:moveTo>
                    <a:cubicBezTo>
                      <a:pt x="545" y="0"/>
                      <a:pt x="1" y="437"/>
                      <a:pt x="1" y="982"/>
                    </a:cubicBezTo>
                    <a:cubicBezTo>
                      <a:pt x="1" y="1517"/>
                      <a:pt x="545" y="1954"/>
                      <a:pt x="1223" y="1954"/>
                    </a:cubicBezTo>
                    <a:cubicBezTo>
                      <a:pt x="1901" y="1954"/>
                      <a:pt x="2454" y="1517"/>
                      <a:pt x="2454" y="982"/>
                    </a:cubicBezTo>
                    <a:cubicBezTo>
                      <a:pt x="2454" y="437"/>
                      <a:pt x="1901" y="0"/>
                      <a:pt x="1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6;p43"/>
              <p:cNvSpPr/>
              <p:nvPr/>
            </p:nvSpPr>
            <p:spPr>
              <a:xfrm>
                <a:off x="1692987" y="3217870"/>
                <a:ext cx="55753" cy="44375"/>
              </a:xfrm>
              <a:custGeom>
                <a:avLst/>
                <a:gdLst/>
                <a:ahLst/>
                <a:cxnLst/>
                <a:rect l="l" t="t" r="r" b="b"/>
                <a:pathLst>
                  <a:path w="2455" h="1954" extrusionOk="0">
                    <a:moveTo>
                      <a:pt x="1223" y="0"/>
                    </a:moveTo>
                    <a:cubicBezTo>
                      <a:pt x="554" y="0"/>
                      <a:pt x="1" y="437"/>
                      <a:pt x="1" y="973"/>
                    </a:cubicBezTo>
                    <a:cubicBezTo>
                      <a:pt x="1" y="1517"/>
                      <a:pt x="554" y="1954"/>
                      <a:pt x="1223" y="1954"/>
                    </a:cubicBezTo>
                    <a:cubicBezTo>
                      <a:pt x="1901" y="1954"/>
                      <a:pt x="2454" y="1517"/>
                      <a:pt x="2454" y="973"/>
                    </a:cubicBezTo>
                    <a:cubicBezTo>
                      <a:pt x="2454" y="437"/>
                      <a:pt x="1901" y="0"/>
                      <a:pt x="1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7;p43"/>
              <p:cNvSpPr/>
              <p:nvPr/>
            </p:nvSpPr>
            <p:spPr>
              <a:xfrm>
                <a:off x="1632829" y="3215440"/>
                <a:ext cx="24936" cy="28592"/>
              </a:xfrm>
              <a:custGeom>
                <a:avLst/>
                <a:gdLst/>
                <a:ahLst/>
                <a:cxnLst/>
                <a:rect l="l" t="t" r="r" b="b"/>
                <a:pathLst>
                  <a:path w="1098" h="1259" extrusionOk="0">
                    <a:moveTo>
                      <a:pt x="553" y="0"/>
                    </a:moveTo>
                    <a:cubicBezTo>
                      <a:pt x="250" y="0"/>
                      <a:pt x="0" y="286"/>
                      <a:pt x="0" y="634"/>
                    </a:cubicBezTo>
                    <a:cubicBezTo>
                      <a:pt x="0" y="981"/>
                      <a:pt x="250" y="1258"/>
                      <a:pt x="553" y="1258"/>
                    </a:cubicBezTo>
                    <a:cubicBezTo>
                      <a:pt x="857" y="1258"/>
                      <a:pt x="1098" y="981"/>
                      <a:pt x="1098" y="634"/>
                    </a:cubicBezTo>
                    <a:cubicBezTo>
                      <a:pt x="1098" y="286"/>
                      <a:pt x="857" y="0"/>
                      <a:pt x="553" y="0"/>
                    </a:cubicBezTo>
                    <a:close/>
                  </a:path>
                </a:pathLst>
              </a:custGeom>
              <a:solidFill>
                <a:srgbClr val="4E56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8;p43"/>
              <p:cNvSpPr/>
              <p:nvPr/>
            </p:nvSpPr>
            <p:spPr>
              <a:xfrm>
                <a:off x="1464458" y="2992383"/>
                <a:ext cx="411505" cy="316873"/>
              </a:xfrm>
              <a:custGeom>
                <a:avLst/>
                <a:gdLst/>
                <a:ahLst/>
                <a:cxnLst/>
                <a:rect l="l" t="t" r="r" b="b"/>
                <a:pathLst>
                  <a:path w="18120" h="13953" extrusionOk="0">
                    <a:moveTo>
                      <a:pt x="4641" y="1438"/>
                    </a:moveTo>
                    <a:cubicBezTo>
                      <a:pt x="5082" y="1438"/>
                      <a:pt x="5527" y="1556"/>
                      <a:pt x="5925" y="1802"/>
                    </a:cubicBezTo>
                    <a:cubicBezTo>
                      <a:pt x="5586" y="2480"/>
                      <a:pt x="5273" y="3265"/>
                      <a:pt x="4943" y="4041"/>
                    </a:cubicBezTo>
                    <a:lnTo>
                      <a:pt x="1170" y="4041"/>
                    </a:lnTo>
                    <a:cubicBezTo>
                      <a:pt x="848" y="4041"/>
                      <a:pt x="661" y="3685"/>
                      <a:pt x="848" y="3426"/>
                    </a:cubicBezTo>
                    <a:cubicBezTo>
                      <a:pt x="1125" y="3042"/>
                      <a:pt x="1562" y="2801"/>
                      <a:pt x="2035" y="2792"/>
                    </a:cubicBezTo>
                    <a:cubicBezTo>
                      <a:pt x="2267" y="2792"/>
                      <a:pt x="2490" y="2668"/>
                      <a:pt x="2624" y="2480"/>
                    </a:cubicBezTo>
                    <a:cubicBezTo>
                      <a:pt x="3101" y="1803"/>
                      <a:pt x="3866" y="1438"/>
                      <a:pt x="4641" y="1438"/>
                    </a:cubicBezTo>
                    <a:close/>
                    <a:moveTo>
                      <a:pt x="13348" y="4058"/>
                    </a:moveTo>
                    <a:cubicBezTo>
                      <a:pt x="14205" y="4058"/>
                      <a:pt x="15058" y="4451"/>
                      <a:pt x="15604" y="5219"/>
                    </a:cubicBezTo>
                    <a:cubicBezTo>
                      <a:pt x="15711" y="5371"/>
                      <a:pt x="15854" y="5469"/>
                      <a:pt x="16014" y="5513"/>
                    </a:cubicBezTo>
                    <a:cubicBezTo>
                      <a:pt x="16523" y="5638"/>
                      <a:pt x="16951" y="5959"/>
                      <a:pt x="17236" y="6396"/>
                    </a:cubicBezTo>
                    <a:cubicBezTo>
                      <a:pt x="17459" y="6762"/>
                      <a:pt x="17192" y="7226"/>
                      <a:pt x="16764" y="7226"/>
                    </a:cubicBezTo>
                    <a:lnTo>
                      <a:pt x="9475" y="7226"/>
                    </a:lnTo>
                    <a:cubicBezTo>
                      <a:pt x="9047" y="7226"/>
                      <a:pt x="8779" y="6753"/>
                      <a:pt x="9011" y="6396"/>
                    </a:cubicBezTo>
                    <a:cubicBezTo>
                      <a:pt x="9359" y="5843"/>
                      <a:pt x="9957" y="5495"/>
                      <a:pt x="10599" y="5451"/>
                    </a:cubicBezTo>
                    <a:cubicBezTo>
                      <a:pt x="10813" y="5433"/>
                      <a:pt x="11010" y="5335"/>
                      <a:pt x="11134" y="5165"/>
                    </a:cubicBezTo>
                    <a:cubicBezTo>
                      <a:pt x="11694" y="4422"/>
                      <a:pt x="12523" y="4058"/>
                      <a:pt x="13348" y="4058"/>
                    </a:cubicBezTo>
                    <a:close/>
                    <a:moveTo>
                      <a:pt x="10158" y="9393"/>
                    </a:moveTo>
                    <a:cubicBezTo>
                      <a:pt x="10150" y="9393"/>
                      <a:pt x="10143" y="9393"/>
                      <a:pt x="10135" y="9394"/>
                    </a:cubicBezTo>
                    <a:cubicBezTo>
                      <a:pt x="9894" y="9430"/>
                      <a:pt x="9823" y="9688"/>
                      <a:pt x="9957" y="9831"/>
                    </a:cubicBezTo>
                    <a:cubicBezTo>
                      <a:pt x="10108" y="10009"/>
                      <a:pt x="10340" y="10117"/>
                      <a:pt x="10572" y="10117"/>
                    </a:cubicBezTo>
                    <a:cubicBezTo>
                      <a:pt x="10822" y="10117"/>
                      <a:pt x="11054" y="10001"/>
                      <a:pt x="11215" y="9813"/>
                    </a:cubicBezTo>
                    <a:cubicBezTo>
                      <a:pt x="11259" y="9751"/>
                      <a:pt x="11277" y="9662"/>
                      <a:pt x="11250" y="9581"/>
                    </a:cubicBezTo>
                    <a:cubicBezTo>
                      <a:pt x="11204" y="9462"/>
                      <a:pt x="11099" y="9403"/>
                      <a:pt x="10997" y="9403"/>
                    </a:cubicBezTo>
                    <a:cubicBezTo>
                      <a:pt x="10924" y="9403"/>
                      <a:pt x="10853" y="9433"/>
                      <a:pt x="10804" y="9492"/>
                    </a:cubicBezTo>
                    <a:cubicBezTo>
                      <a:pt x="10751" y="9555"/>
                      <a:pt x="10679" y="9599"/>
                      <a:pt x="10599" y="9599"/>
                    </a:cubicBezTo>
                    <a:lnTo>
                      <a:pt x="10572" y="9599"/>
                    </a:lnTo>
                    <a:cubicBezTo>
                      <a:pt x="10474" y="9599"/>
                      <a:pt x="10385" y="9555"/>
                      <a:pt x="10332" y="9474"/>
                    </a:cubicBezTo>
                    <a:cubicBezTo>
                      <a:pt x="10292" y="9426"/>
                      <a:pt x="10223" y="9393"/>
                      <a:pt x="10158" y="9393"/>
                    </a:cubicBezTo>
                    <a:close/>
                    <a:moveTo>
                      <a:pt x="4934" y="9435"/>
                    </a:moveTo>
                    <a:cubicBezTo>
                      <a:pt x="4910" y="9435"/>
                      <a:pt x="4887" y="9439"/>
                      <a:pt x="4863" y="9447"/>
                    </a:cubicBezTo>
                    <a:cubicBezTo>
                      <a:pt x="4667" y="9501"/>
                      <a:pt x="4613" y="9733"/>
                      <a:pt x="4738" y="9867"/>
                    </a:cubicBezTo>
                    <a:cubicBezTo>
                      <a:pt x="4890" y="10045"/>
                      <a:pt x="5122" y="10143"/>
                      <a:pt x="5354" y="10143"/>
                    </a:cubicBezTo>
                    <a:cubicBezTo>
                      <a:pt x="5594" y="10143"/>
                      <a:pt x="5817" y="10045"/>
                      <a:pt x="5969" y="9876"/>
                    </a:cubicBezTo>
                    <a:cubicBezTo>
                      <a:pt x="6049" y="9778"/>
                      <a:pt x="6067" y="9635"/>
                      <a:pt x="5987" y="9537"/>
                    </a:cubicBezTo>
                    <a:cubicBezTo>
                      <a:pt x="5933" y="9469"/>
                      <a:pt x="5857" y="9435"/>
                      <a:pt x="5782" y="9435"/>
                    </a:cubicBezTo>
                    <a:cubicBezTo>
                      <a:pt x="5710" y="9435"/>
                      <a:pt x="5638" y="9466"/>
                      <a:pt x="5586" y="9528"/>
                    </a:cubicBezTo>
                    <a:cubicBezTo>
                      <a:pt x="5532" y="9590"/>
                      <a:pt x="5443" y="9635"/>
                      <a:pt x="5354" y="9635"/>
                    </a:cubicBezTo>
                    <a:cubicBezTo>
                      <a:pt x="5264" y="9635"/>
                      <a:pt x="5184" y="9590"/>
                      <a:pt x="5122" y="9528"/>
                    </a:cubicBezTo>
                    <a:cubicBezTo>
                      <a:pt x="5074" y="9474"/>
                      <a:pt x="5006" y="9435"/>
                      <a:pt x="4934" y="9435"/>
                    </a:cubicBezTo>
                    <a:close/>
                    <a:moveTo>
                      <a:pt x="7967" y="10081"/>
                    </a:moveTo>
                    <a:cubicBezTo>
                      <a:pt x="8128" y="10081"/>
                      <a:pt x="8262" y="10250"/>
                      <a:pt x="8262" y="10456"/>
                    </a:cubicBezTo>
                    <a:cubicBezTo>
                      <a:pt x="8262" y="10687"/>
                      <a:pt x="8110" y="10830"/>
                      <a:pt x="7967" y="10830"/>
                    </a:cubicBezTo>
                    <a:cubicBezTo>
                      <a:pt x="7825" y="10830"/>
                      <a:pt x="7673" y="10687"/>
                      <a:pt x="7673" y="10456"/>
                    </a:cubicBezTo>
                    <a:cubicBezTo>
                      <a:pt x="7673" y="10250"/>
                      <a:pt x="7807" y="10081"/>
                      <a:pt x="7967" y="10081"/>
                    </a:cubicBezTo>
                    <a:close/>
                    <a:moveTo>
                      <a:pt x="7967" y="9563"/>
                    </a:moveTo>
                    <a:cubicBezTo>
                      <a:pt x="7521" y="9563"/>
                      <a:pt x="7156" y="9965"/>
                      <a:pt x="7156" y="10456"/>
                    </a:cubicBezTo>
                    <a:cubicBezTo>
                      <a:pt x="7156" y="10937"/>
                      <a:pt x="7504" y="11348"/>
                      <a:pt x="7967" y="11348"/>
                    </a:cubicBezTo>
                    <a:cubicBezTo>
                      <a:pt x="8422" y="11348"/>
                      <a:pt x="8779" y="10937"/>
                      <a:pt x="8779" y="10456"/>
                    </a:cubicBezTo>
                    <a:cubicBezTo>
                      <a:pt x="8779" y="9965"/>
                      <a:pt x="8413" y="9563"/>
                      <a:pt x="7967" y="9563"/>
                    </a:cubicBezTo>
                    <a:close/>
                    <a:moveTo>
                      <a:pt x="7914" y="0"/>
                    </a:moveTo>
                    <a:cubicBezTo>
                      <a:pt x="7182" y="0"/>
                      <a:pt x="6638" y="544"/>
                      <a:pt x="6165" y="1347"/>
                    </a:cubicBezTo>
                    <a:cubicBezTo>
                      <a:pt x="5691" y="1059"/>
                      <a:pt x="5162" y="920"/>
                      <a:pt x="4637" y="920"/>
                    </a:cubicBezTo>
                    <a:cubicBezTo>
                      <a:pt x="3699" y="920"/>
                      <a:pt x="2773" y="1362"/>
                      <a:pt x="2196" y="2186"/>
                    </a:cubicBezTo>
                    <a:cubicBezTo>
                      <a:pt x="2160" y="2239"/>
                      <a:pt x="2088" y="2275"/>
                      <a:pt x="2017" y="2275"/>
                    </a:cubicBezTo>
                    <a:cubicBezTo>
                      <a:pt x="1393" y="2293"/>
                      <a:pt x="795" y="2605"/>
                      <a:pt x="420" y="3122"/>
                    </a:cubicBezTo>
                    <a:cubicBezTo>
                      <a:pt x="1" y="3720"/>
                      <a:pt x="429" y="4550"/>
                      <a:pt x="1161" y="4550"/>
                    </a:cubicBezTo>
                    <a:lnTo>
                      <a:pt x="4720" y="4550"/>
                    </a:lnTo>
                    <a:cubicBezTo>
                      <a:pt x="4399" y="5272"/>
                      <a:pt x="3873" y="6352"/>
                      <a:pt x="3213" y="6762"/>
                    </a:cubicBezTo>
                    <a:cubicBezTo>
                      <a:pt x="1339" y="7922"/>
                      <a:pt x="643" y="10687"/>
                      <a:pt x="277" y="12668"/>
                    </a:cubicBezTo>
                    <a:cubicBezTo>
                      <a:pt x="162" y="13337"/>
                      <a:pt x="679" y="13953"/>
                      <a:pt x="1357" y="13953"/>
                    </a:cubicBezTo>
                    <a:lnTo>
                      <a:pt x="3266" y="13953"/>
                    </a:lnTo>
                    <a:cubicBezTo>
                      <a:pt x="3400" y="13953"/>
                      <a:pt x="3516" y="13863"/>
                      <a:pt x="3534" y="13730"/>
                    </a:cubicBezTo>
                    <a:cubicBezTo>
                      <a:pt x="3552" y="13578"/>
                      <a:pt x="3436" y="13444"/>
                      <a:pt x="3275" y="13444"/>
                    </a:cubicBezTo>
                    <a:lnTo>
                      <a:pt x="1375" y="13444"/>
                    </a:lnTo>
                    <a:cubicBezTo>
                      <a:pt x="1009" y="13444"/>
                      <a:pt x="741" y="13114"/>
                      <a:pt x="804" y="12757"/>
                    </a:cubicBezTo>
                    <a:cubicBezTo>
                      <a:pt x="1143" y="10875"/>
                      <a:pt x="1794" y="8252"/>
                      <a:pt x="3489" y="7208"/>
                    </a:cubicBezTo>
                    <a:cubicBezTo>
                      <a:pt x="3873" y="6967"/>
                      <a:pt x="4203" y="6584"/>
                      <a:pt x="4506" y="6111"/>
                    </a:cubicBezTo>
                    <a:cubicBezTo>
                      <a:pt x="5478" y="6673"/>
                      <a:pt x="6272" y="7521"/>
                      <a:pt x="7914" y="7521"/>
                    </a:cubicBezTo>
                    <a:cubicBezTo>
                      <a:pt x="8199" y="7521"/>
                      <a:pt x="8467" y="7494"/>
                      <a:pt x="8726" y="7440"/>
                    </a:cubicBezTo>
                    <a:cubicBezTo>
                      <a:pt x="8922" y="7637"/>
                      <a:pt x="9190" y="7744"/>
                      <a:pt x="9475" y="7744"/>
                    </a:cubicBezTo>
                    <a:lnTo>
                      <a:pt x="12794" y="7744"/>
                    </a:lnTo>
                    <a:cubicBezTo>
                      <a:pt x="12883" y="7877"/>
                      <a:pt x="12999" y="7993"/>
                      <a:pt x="13124" y="8091"/>
                    </a:cubicBezTo>
                    <a:cubicBezTo>
                      <a:pt x="14043" y="8805"/>
                      <a:pt x="14908" y="10830"/>
                      <a:pt x="15140" y="12793"/>
                    </a:cubicBezTo>
                    <a:cubicBezTo>
                      <a:pt x="15176" y="13132"/>
                      <a:pt x="14917" y="13444"/>
                      <a:pt x="14560" y="13444"/>
                    </a:cubicBezTo>
                    <a:lnTo>
                      <a:pt x="4506" y="13444"/>
                    </a:lnTo>
                    <a:cubicBezTo>
                      <a:pt x="4372" y="13444"/>
                      <a:pt x="4256" y="13533"/>
                      <a:pt x="4238" y="13667"/>
                    </a:cubicBezTo>
                    <a:cubicBezTo>
                      <a:pt x="4221" y="13828"/>
                      <a:pt x="4345" y="13953"/>
                      <a:pt x="4497" y="13953"/>
                    </a:cubicBezTo>
                    <a:lnTo>
                      <a:pt x="14578" y="13953"/>
                    </a:lnTo>
                    <a:cubicBezTo>
                      <a:pt x="15229" y="13953"/>
                      <a:pt x="15738" y="13382"/>
                      <a:pt x="15666" y="12730"/>
                    </a:cubicBezTo>
                    <a:cubicBezTo>
                      <a:pt x="15452" y="10946"/>
                      <a:pt x="14658" y="8689"/>
                      <a:pt x="13525" y="7744"/>
                    </a:cubicBezTo>
                    <a:lnTo>
                      <a:pt x="16764" y="7744"/>
                    </a:lnTo>
                    <a:cubicBezTo>
                      <a:pt x="17593" y="7744"/>
                      <a:pt x="18120" y="6834"/>
                      <a:pt x="17674" y="6129"/>
                    </a:cubicBezTo>
                    <a:cubicBezTo>
                      <a:pt x="17326" y="5567"/>
                      <a:pt x="16781" y="5174"/>
                      <a:pt x="16148" y="5014"/>
                    </a:cubicBezTo>
                    <a:cubicBezTo>
                      <a:pt x="16103" y="4996"/>
                      <a:pt x="16059" y="4969"/>
                      <a:pt x="16032" y="4925"/>
                    </a:cubicBezTo>
                    <a:cubicBezTo>
                      <a:pt x="15389" y="4015"/>
                      <a:pt x="14372" y="3534"/>
                      <a:pt x="13346" y="3534"/>
                    </a:cubicBezTo>
                    <a:cubicBezTo>
                      <a:pt x="12792" y="3534"/>
                      <a:pt x="12235" y="3674"/>
                      <a:pt x="11732" y="3961"/>
                    </a:cubicBezTo>
                    <a:cubicBezTo>
                      <a:pt x="11313" y="3158"/>
                      <a:pt x="10894" y="2462"/>
                      <a:pt x="10465" y="1874"/>
                    </a:cubicBezTo>
                    <a:cubicBezTo>
                      <a:pt x="10415" y="1804"/>
                      <a:pt x="10333" y="1761"/>
                      <a:pt x="10252" y="1761"/>
                    </a:cubicBezTo>
                    <a:cubicBezTo>
                      <a:pt x="10218" y="1761"/>
                      <a:pt x="10184" y="1769"/>
                      <a:pt x="10153" y="1784"/>
                    </a:cubicBezTo>
                    <a:cubicBezTo>
                      <a:pt x="9993" y="1856"/>
                      <a:pt x="9948" y="2043"/>
                      <a:pt x="10046" y="2168"/>
                    </a:cubicBezTo>
                    <a:cubicBezTo>
                      <a:pt x="10465" y="2748"/>
                      <a:pt x="10885" y="3453"/>
                      <a:pt x="11304" y="4255"/>
                    </a:cubicBezTo>
                    <a:cubicBezTo>
                      <a:pt x="11090" y="4425"/>
                      <a:pt x="10894" y="4630"/>
                      <a:pt x="10724" y="4853"/>
                    </a:cubicBezTo>
                    <a:cubicBezTo>
                      <a:pt x="10688" y="4898"/>
                      <a:pt x="10635" y="4933"/>
                      <a:pt x="10563" y="4933"/>
                    </a:cubicBezTo>
                    <a:cubicBezTo>
                      <a:pt x="9761" y="4987"/>
                      <a:pt x="9011" y="5433"/>
                      <a:pt x="8574" y="6120"/>
                    </a:cubicBezTo>
                    <a:cubicBezTo>
                      <a:pt x="8413" y="6379"/>
                      <a:pt x="8369" y="6682"/>
                      <a:pt x="8449" y="6967"/>
                    </a:cubicBezTo>
                    <a:cubicBezTo>
                      <a:pt x="8280" y="6985"/>
                      <a:pt x="8101" y="7003"/>
                      <a:pt x="7914" y="7003"/>
                    </a:cubicBezTo>
                    <a:cubicBezTo>
                      <a:pt x="6451" y="7003"/>
                      <a:pt x="5755" y="6236"/>
                      <a:pt x="4747" y="5665"/>
                    </a:cubicBezTo>
                    <a:cubicBezTo>
                      <a:pt x="5809" y="3693"/>
                      <a:pt x="6585" y="518"/>
                      <a:pt x="7914" y="518"/>
                    </a:cubicBezTo>
                    <a:cubicBezTo>
                      <a:pt x="8315" y="518"/>
                      <a:pt x="8770" y="767"/>
                      <a:pt x="9270" y="1258"/>
                    </a:cubicBezTo>
                    <a:cubicBezTo>
                      <a:pt x="9325" y="1308"/>
                      <a:pt x="9398" y="1336"/>
                      <a:pt x="9468" y="1336"/>
                    </a:cubicBezTo>
                    <a:cubicBezTo>
                      <a:pt x="9522" y="1336"/>
                      <a:pt x="9575" y="1320"/>
                      <a:pt x="9618" y="1285"/>
                    </a:cubicBezTo>
                    <a:cubicBezTo>
                      <a:pt x="9743" y="1187"/>
                      <a:pt x="9752" y="1008"/>
                      <a:pt x="9645" y="901"/>
                    </a:cubicBezTo>
                    <a:cubicBezTo>
                      <a:pt x="9038" y="303"/>
                      <a:pt x="8458" y="0"/>
                      <a:pt x="7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Google Shape;634;p43"/>
          <p:cNvSpPr/>
          <p:nvPr/>
        </p:nvSpPr>
        <p:spPr>
          <a:xfrm>
            <a:off x="810205" y="3325219"/>
            <a:ext cx="2906744" cy="752100"/>
          </a:xfrm>
          <a:prstGeom prst="rect">
            <a:avLst/>
          </a:prstGeom>
          <a:solidFill>
            <a:srgbClr val="FFC000"/>
          </a:solidFill>
          <a:ln w="19050" cap="flat" cmpd="sng">
            <a:solidFill>
              <a:schemeClr val="dk1"/>
            </a:solidFill>
            <a:prstDash val="solid"/>
            <a:round/>
            <a:headEnd type="none" w="sm" len="sm"/>
            <a:tailEnd type="none" w="sm" len="sm"/>
          </a:ln>
          <a:effectLst>
            <a:outerShdw dist="95250" dir="3360000" algn="bl" rotWithShape="0">
              <a:schemeClr val="dk1"/>
            </a:outerShdw>
          </a:effectLst>
        </p:spPr>
        <p:txBody>
          <a:bodyPr spcFirstLastPara="1" wrap="square" lIns="91425" tIns="91425" rIns="91425" bIns="91425" anchor="ctr" anchorCtr="0">
            <a:noAutofit/>
          </a:bodyPr>
          <a:lstStyle/>
          <a:p>
            <a:pPr lvl="1"/>
            <a:r>
              <a:rPr lang="fr-FR" sz="2000" b="1" dirty="0">
                <a:solidFill>
                  <a:schemeClr val="tx1"/>
                </a:solidFill>
                <a:latin typeface="Times New Roman" panose="02020603050405020304" pitchFamily="18" charset="0"/>
                <a:ea typeface="Source Sans Pro Black" panose="020B0803030403020204" pitchFamily="34" charset="0"/>
                <a:cs typeface="Times New Roman" panose="02020603050405020304" pitchFamily="18" charset="0"/>
              </a:rPr>
              <a:t>La valorisation biologique </a:t>
            </a:r>
            <a:endParaRPr lang="fr-FR" sz="2000" b="1" i="0" dirty="0">
              <a:solidFill>
                <a:schemeClr val="tx1"/>
              </a:solidFill>
              <a:effectLst/>
              <a:latin typeface="Times New Roman" panose="02020603050405020304" pitchFamily="18" charset="0"/>
              <a:ea typeface="Source Sans Pro Black" panose="020B0803030403020204" pitchFamily="34" charset="0"/>
              <a:cs typeface="Times New Roman" panose="02020603050405020304" pitchFamily="18" charset="0"/>
            </a:endParaRPr>
          </a:p>
        </p:txBody>
      </p:sp>
      <p:pic>
        <p:nvPicPr>
          <p:cNvPr id="50" name="Google Shape;935;p64"/>
          <p:cNvPicPr preferRelativeResize="0"/>
          <p:nvPr/>
        </p:nvPicPr>
        <p:blipFill>
          <a:blip r:embed="rId2"/>
          <a:stretch>
            <a:fillRect/>
          </a:stretch>
        </p:blipFill>
        <p:spPr>
          <a:xfrm rot="20460000">
            <a:off x="3718333" y="2245094"/>
            <a:ext cx="1523876" cy="1628524"/>
          </a:xfrm>
          <a:prstGeom prst="rect">
            <a:avLst/>
          </a:prstGeom>
          <a:noFill/>
          <a:ln>
            <a:noFill/>
          </a:ln>
        </p:spPr>
      </p:pic>
      <p:pic>
        <p:nvPicPr>
          <p:cNvPr id="51" name="Google Shape;935;p64"/>
          <p:cNvPicPr preferRelativeResize="0"/>
          <p:nvPr/>
        </p:nvPicPr>
        <p:blipFill>
          <a:blip r:embed="rId2"/>
          <a:stretch>
            <a:fillRect/>
          </a:stretch>
        </p:blipFill>
        <p:spPr>
          <a:xfrm rot="20460000">
            <a:off x="5988712" y="3528920"/>
            <a:ext cx="1523876" cy="1628524"/>
          </a:xfrm>
          <a:prstGeom prst="rect">
            <a:avLst/>
          </a:prstGeom>
          <a:noFill/>
          <a:ln>
            <a:noFill/>
          </a:ln>
        </p:spPr>
      </p:pic>
      <p:sp>
        <p:nvSpPr>
          <p:cNvPr id="3" name="Rectangle à coins arrondi 2"/>
          <p:cNvSpPr/>
          <p:nvPr/>
        </p:nvSpPr>
        <p:spPr>
          <a:xfrm>
            <a:off x="8233410" y="4358640"/>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a:t>16/84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8" name="Google Shape;988;p67"/>
          <p:cNvPicPr preferRelativeResize="0"/>
          <p:nvPr/>
        </p:nvPicPr>
        <p:blipFill>
          <a:blip r:embed="rId2"/>
          <a:stretch>
            <a:fillRect/>
          </a:stretch>
        </p:blipFill>
        <p:spPr>
          <a:xfrm flipH="1">
            <a:off x="7578796" y="-1429010"/>
            <a:ext cx="3152074" cy="3126850"/>
          </a:xfrm>
          <a:prstGeom prst="rect">
            <a:avLst/>
          </a:prstGeom>
          <a:noFill/>
          <a:ln>
            <a:noFill/>
          </a:ln>
        </p:spPr>
      </p:pic>
      <p:sp>
        <p:nvSpPr>
          <p:cNvPr id="2" name="Titre 1"/>
          <p:cNvSpPr>
            <a:spLocks noGrp="1"/>
          </p:cNvSpPr>
          <p:nvPr>
            <p:ph type="title"/>
          </p:nvPr>
        </p:nvSpPr>
        <p:spPr>
          <a:xfrm>
            <a:off x="1030826" y="1479550"/>
            <a:ext cx="7553325" cy="2960370"/>
          </a:xfrm>
          <a:ln w="28575">
            <a:solidFill>
              <a:schemeClr val="tx1"/>
            </a:solidFill>
          </a:ln>
        </p:spPr>
        <p:txBody>
          <a:bodyPr/>
          <a:lstStyle/>
          <a:p>
            <a:pPr>
              <a:lnSpc>
                <a:spcPct val="150000"/>
              </a:lnSpc>
            </a:pPr>
            <a:r>
              <a:rPr lang="fr-FR" sz="2000" dirty="0">
                <a:solidFill>
                  <a:schemeClr val="tx1"/>
                </a:solidFill>
                <a:latin typeface="Times New Roman" panose="02020603050405020304" pitchFamily="18" charset="0"/>
                <a:cs typeface="Times New Roman" panose="02020603050405020304" pitchFamily="18" charset="0"/>
              </a:rPr>
              <a:t>Dans la valorisation physique du CO2, la molécule ne subit   aucune transformation. Etant donné les propriétés physiques du CO2, il peut être utilisé dans deux contextes différents : </a:t>
            </a:r>
            <a:r>
              <a:rPr lang="fr-FR" sz="2000" b="1" dirty="0">
                <a:solidFill>
                  <a:srgbClr val="7030A0"/>
                </a:solidFill>
                <a:latin typeface="Times New Roman" panose="02020603050405020304" pitchFamily="18" charset="0"/>
                <a:cs typeface="Times New Roman" panose="02020603050405020304" pitchFamily="18" charset="0"/>
              </a:rPr>
              <a:t>la récupération assistée des hydrocarbures (RAH)</a:t>
            </a:r>
            <a:r>
              <a:rPr lang="fr-FR" sz="2000" dirty="0">
                <a:solidFill>
                  <a:schemeClr val="tx1"/>
                </a:solidFill>
                <a:latin typeface="Times New Roman" panose="02020603050405020304" pitchFamily="18" charset="0"/>
                <a:cs typeface="Times New Roman" panose="02020603050405020304" pitchFamily="18" charset="0"/>
              </a:rPr>
              <a:t> ou </a:t>
            </a:r>
            <a:r>
              <a:rPr lang="fr-FR" sz="2000" b="1" dirty="0">
                <a:solidFill>
                  <a:srgbClr val="7030A0"/>
                </a:solidFill>
                <a:latin typeface="Times New Roman" panose="02020603050405020304" pitchFamily="18" charset="0"/>
                <a:cs typeface="Times New Roman" panose="02020603050405020304" pitchFamily="18" charset="0"/>
              </a:rPr>
              <a:t>des applications industrielles (solvants ou boissons gazeuses par exemple).</a:t>
            </a:r>
            <a:br>
              <a:rPr lang="fr-FR" dirty="0">
                <a:solidFill>
                  <a:schemeClr val="tx1"/>
                </a:solidFill>
              </a:rPr>
            </a:br>
            <a:endParaRPr lang="fr-FR" altLang="en-US" sz="2400" dirty="0">
              <a:solidFill>
                <a:schemeClr val="tx1"/>
              </a:solidFill>
              <a:latin typeface="Times New Roman" panose="02020603050405020304" pitchFamily="18" charset="0"/>
              <a:cs typeface="Times New Roman" panose="02020603050405020304" pitchFamily="18" charset="0"/>
            </a:endParaRPr>
          </a:p>
        </p:txBody>
      </p:sp>
      <p:pic>
        <p:nvPicPr>
          <p:cNvPr id="5" name="Google Shape;988;p67"/>
          <p:cNvPicPr preferRelativeResize="0"/>
          <p:nvPr/>
        </p:nvPicPr>
        <p:blipFill>
          <a:blip r:embed="rId2"/>
          <a:stretch>
            <a:fillRect/>
          </a:stretch>
        </p:blipFill>
        <p:spPr>
          <a:xfrm flipH="1">
            <a:off x="7646035" y="3656965"/>
            <a:ext cx="1497965" cy="1581150"/>
          </a:xfrm>
          <a:prstGeom prst="rect">
            <a:avLst/>
          </a:prstGeom>
          <a:noFill/>
          <a:ln>
            <a:noFill/>
          </a:ln>
        </p:spPr>
      </p:pic>
      <p:sp>
        <p:nvSpPr>
          <p:cNvPr id="6" name="Rectangle 5"/>
          <p:cNvSpPr/>
          <p:nvPr/>
        </p:nvSpPr>
        <p:spPr>
          <a:xfrm>
            <a:off x="1816564" y="378460"/>
            <a:ext cx="4976495" cy="93027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sz="2600" b="1" dirty="0">
                <a:solidFill>
                  <a:schemeClr val="tx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La valorisation physique </a:t>
            </a:r>
          </a:p>
        </p:txBody>
      </p:sp>
      <p:cxnSp>
        <p:nvCxnSpPr>
          <p:cNvPr id="987" name="Google Shape;987;p67"/>
          <p:cNvCxnSpPr/>
          <p:nvPr/>
        </p:nvCxnSpPr>
        <p:spPr>
          <a:xfrm>
            <a:off x="2087790" y="1486838"/>
            <a:ext cx="4936800" cy="0"/>
          </a:xfrm>
          <a:prstGeom prst="straightConnector1">
            <a:avLst/>
          </a:prstGeom>
          <a:noFill/>
          <a:ln w="9525" cap="flat" cmpd="sng">
            <a:solidFill>
              <a:schemeClr val="lt2"/>
            </a:solidFill>
            <a:prstDash val="solid"/>
            <a:round/>
            <a:headEnd type="none" w="med" len="med"/>
            <a:tailEnd type="none" w="med" len="med"/>
          </a:ln>
        </p:spPr>
      </p:cxnSp>
      <p:sp>
        <p:nvSpPr>
          <p:cNvPr id="11" name="Rectangle à coins arrondi 10"/>
          <p:cNvSpPr/>
          <p:nvPr/>
        </p:nvSpPr>
        <p:spPr>
          <a:xfrm>
            <a:off x="7064375" y="4610735"/>
            <a:ext cx="825500" cy="532765"/>
          </a:xfrm>
          <a:prstGeom prst="roundRect">
            <a:avLst/>
          </a:prstGeom>
          <a:solidFill>
            <a:schemeClr val="accent5">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fr-FR" altLang="en-US" dirty="0"/>
              <a:t>12/84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1751</Words>
  <Application>Microsoft Office PowerPoint</Application>
  <PresentationFormat>Affichage à l'écran (16:9)</PresentationFormat>
  <Paragraphs>121</Paragraphs>
  <Slides>42</Slides>
  <Notes>15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42</vt:i4>
      </vt:variant>
    </vt:vector>
  </HeadingPairs>
  <TitlesOfParts>
    <vt:vector size="50" baseType="lpstr">
      <vt:lpstr>Wingdings</vt:lpstr>
      <vt:lpstr>Ingrid Darling</vt:lpstr>
      <vt:lpstr>Arial</vt:lpstr>
      <vt:lpstr>Fahkwang</vt:lpstr>
      <vt:lpstr>Source Sans Pro Black</vt:lpstr>
      <vt:lpstr>Times New Roman</vt:lpstr>
      <vt:lpstr>Quicksand</vt:lpstr>
      <vt:lpstr>What To Do For World Nature Conservation Day by Slidesgo</vt:lpstr>
      <vt:lpstr>La valorisation de CO2</vt:lpstr>
      <vt:lpstr>Plan</vt:lpstr>
      <vt:lpstr>INTRODUCTION</vt:lpstr>
      <vt:lpstr>INTRODUCTION</vt:lpstr>
      <vt:lpstr>INTRODUCTION</vt:lpstr>
      <vt:lpstr>INTRODUCTION</vt:lpstr>
      <vt:lpstr>Les voies de valorisation</vt:lpstr>
      <vt:lpstr>Présentation PowerPoint</vt:lpstr>
      <vt:lpstr>Dans la valorisation physique du CO2, la molécule ne subit   aucune transformation. Etant donné les propriétés physiques du CO2, il peut être utilisé dans deux contextes différents : la récupération assistée des hydrocarbures (RAH) ou des applications industrielles (solvants ou boissons gazeuses par exemple). </vt:lpstr>
      <vt:lpstr>La RAH consiste à injecter du CO2 dans des conditions supercritiques dans les réservoirs de pétrole ou de gaz naturel pour améliorer l’extraction de ces derniers. Les propriétés physico-chimiques du CO2 supercritique (T &gt;31°C, P &gt; 74 bars) permettent en effet de diminuer la viscosité du pétrole brut favorisant son extraction </vt:lpstr>
      <vt:lpstr> Dans ce domaine, le captage et la valorisation du CO2 peut être obtenu à partir des organismes photosynthétiques tels que les algues et microalgue. L’intérêt repose sur la production de biomasse avec un contenu important de protéines, de lipides et de cellulose </vt:lpstr>
      <vt:lpstr>Le principe consiste à synthétiser des molécules à haute valeur ajoutée en partant d’une molécule très stable thermodynamiquement. La conversion du CO2 peut avoir lieu à partir de deux principes : Le premier principe repose sur la fonctionnalisation de la molécule de CO₂,  La seconde consiste en la réduction chimique vers des états plus riches en énergie.</vt:lpstr>
      <vt:lpstr>C’est la création de nouvelles liaisons covalentes (C–O, C–N, C–C) entre le CO₂ et d’autres molécules. Cette approche ne vise pas à réduire le CO₂, mais à l’activer chimiquement afin de le faire réagir et former des composés utiles. Le dioxyde de carbone devient ainsi une brique de base pour la synthèse de nouvelles molécules organiques. </vt:lpstr>
      <vt:lpstr>c’est-à-dire que le CO₂ gagne des électrons, pour former des composés plus riches en énergie comme des carburants ou des intermédiaires chimiques.</vt:lpstr>
      <vt:lpstr>Présentation PowerPoint</vt:lpstr>
      <vt:lpstr>DEFINITION</vt:lpstr>
      <vt:lpstr>Présentation PowerPoint</vt:lpstr>
      <vt:lpstr>Les types de séquestration</vt:lpstr>
      <vt:lpstr>Les aquifères salins profonds sont des régions géologiques saturées d’eau très salée, inutilisable pour l’agriculture ou la consommation Ces formations sont composés d’une roche réservoir, suffisamment poreuse et perméable pour faciliter l’injection et confinée par une roche de couverture, </vt:lpstr>
      <vt:lpstr>Présentation PowerPoint</vt:lpstr>
      <vt:lpstr>après l’injection Le dioxyde de carbone continue son ascension jusqu’à être stoppé par la roche de couverture Le volume de CO2 piégé de cette manière dépend beaucoup de la structure de l’aquifère, et deux cas principaux sont à distinguer : </vt:lpstr>
      <vt:lpstr>après l’injection Le dioxyde de carbone continue son ascension jusqu’à être stoppé par la roche de couverture Le volume de CO2 piégé de cette manière dépend beaucoup de la structure de l’aquifère, et deux cas principaux sont à distinguer : stockage fermé  et stockage ouvert  </vt:lpstr>
      <vt:lpstr>Dans le premier, que nous appellerons stockage « fermé », la roche de couverture forme un dôme, comme dans le cas d’un anticlinal. Une très grande partie de la bulle reste alors immobile sous le pli et la quantité de CO2 stockée par piégeage structurel est importante.</vt:lpstr>
      <vt:lpstr>Une fois que la bulle de CO2 a atteint la roche imperméable, elle va être entraînée latéralement par l’écoulement de l’aquifère et se répartir sur des distances qui peuvent être grandes</vt:lpstr>
      <vt:lpstr>le dioxyde de carbone est  sous forme supercritique et forme une bulle dans l’aquifère. Sa densité est légèrement inférieure à celle de l’eau de formation. Il va donc remonter vers le haut du réservoir par flottaison et en suivant les chemins de plus haute perméabilité . Une partie du CO2 va alors remplir la porosité de la matrice rocheuse et rester piégée par capillarité : c’est le piégeage de CO2 résiduel. </vt:lpstr>
      <vt:lpstr>La séquestration du CO₂ dans les formations salines repose sur plusieurs principes géologiques et technologiques. L'idée générale est de piéger le CO₂ dans des structures naturelles qui assurent une étanchéité durable, empêchant le gaz de s'échapper vers l'atmosphère. Les principales méthodes utilisées sont l'injection de CO₂ dans des cavernes salines créées par dissolution du sel ou le stockage dans des réservoirs sous des couches de sel compact. </vt:lpstr>
      <vt:lpstr>Présentation PowerPoint</vt:lpstr>
      <vt:lpstr>Etude de Cas:  Projet de séquestration de CO₂ de Sleipner (Norvège)   </vt:lpstr>
      <vt:lpstr>Présentation PowerPoint</vt:lpstr>
      <vt:lpstr>L’histoire de Sleipner débute avec la décision du Gouvernement norvégien, sous la direction de Gro Harlem Bruntland, d’imposer, en 1991, une taxe pour émissions de CO2 aux opérateurs offshore, En raison du taux élevé en CO2 du champ de Sleipner Ouest, un champ qui retenait environ 200 GSm3 de gaz contenant entre 4 et 9,5% de CO2 selon le bloc faillé, la décision a été prise d’extraire et d’injecter le CO2 en profondeur.  </vt:lpstr>
      <vt:lpstr>Dans cette perspective, deux formations salines étaient envisageables : la Formation d’Utsira dont le toit du sable se trouvait à environ 800 m de profondeur et la Formation Skagerrak dont le toit du sable se situait à environ 2 500 m de profondeur. C’est finalement la Formation Utsira qui a été choisie en raison de sa profondeur plus faible, de coûts moindres pour le puits et les équipements, d’une excellente qualité du grès et d’une large extension latérale, permettant une capacité de stockage considérable. </vt:lpstr>
      <vt:lpstr> </vt:lpstr>
      <vt:lpstr>Une amine tertiaire (MDEA) a été choisie comme catalyseur pour extraire le CO2 du flux de gaz dans un dispositif d’adsorption à haute pression et basse température Le CO2 est ensuite comprimé en quatre étapes  afin d’atteindre une pression de 65 bars en tête de puits d’injection.</vt:lpstr>
      <vt:lpstr> </vt:lpstr>
      <vt:lpstr>Afin de suivre le fonctionnement et l’intégrité à long terme du site de stockage, un programme étendu de surveillance géophysique a été mis en place depuis le début de l’injection, un total de 10 campagnes sismiques 3D répétées ont été réalisées, aux années suivantes : 1999, 2001, 2002, 2004, 2006, 2008, 2010, 2013, ...</vt:lpstr>
      <vt:lpstr>Présentation PowerPoint</vt:lpstr>
      <vt:lpstr>Les données de surveillance ont identifié de façon claire l’apparition du CO2 sur les données sismiques et gravimétriques. Les changements d’amplitude sismique observés, liés au CO2, proviennent uniquement de la formation d’Utsira, ce qui confirme que le CO2 injecté est bien resté piégé dans la formation de stockage et n’a pas fui au travers de la roche couverture</vt:lpstr>
      <vt:lpstr>. En outre, les données de sismique répétée (time-lapse) ont montré les effets plus précis de subdivisions lithologiques intra formation Utsira. On sait maintenant que cette formation sableuse se compose de 9 unités séparées par de minces intercalations de shales, sous lesquelles le CO2 est retenu jusqu’à ce qu’un niveau de shale soit percé ou qu’un hiatus dans le niveau soit rencontré. Le CO2 migre ensuite d’un niveau à l’autre pour aboutir à un système complexe à plusieurs étages</vt:lpstr>
      <vt:lpstr>L’extension maximale du panache de CO2 se trouve maintenant au niveau le plus élevé (niveau 9), mais ce système multi-niveau a montré une efficacité de stockage plus grande que celle que l’on aurait obtenu avec une unité sableuse homogène. </vt:lpstr>
      <vt:lpstr>CONCLUSION  </vt:lpstr>
      <vt:lpstr>Conclusion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Développement durable</dc:title>
  <dc:creator/>
  <cp:lastModifiedBy>hamdiahmed</cp:lastModifiedBy>
  <cp:revision>21</cp:revision>
  <dcterms:created xsi:type="dcterms:W3CDTF">2024-01-26T16:29:00Z</dcterms:created>
  <dcterms:modified xsi:type="dcterms:W3CDTF">2025-05-26T00:43:24Z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D1D016B711184D0AADF165613356F053_13</vt:lpwstr>
  </property>
  <property fmtid="{D5CDD505-2E9C-101B-9397-08002B2CF9AE}" pid="3" name="KSOProductBuildVer">
    <vt:lpwstr>1036-12.2.0.13431</vt:lpwstr>
  </property>
</Properties>
</file>